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6" r:id="rId3"/>
    <p:sldMasterId id="2147483679" r:id="rId4"/>
    <p:sldMasterId id="2147483692" r:id="rId5"/>
  </p:sldMasterIdLst>
  <p:notesMasterIdLst>
    <p:notesMasterId r:id="rId40"/>
  </p:notesMasterIdLst>
  <p:handoutMasterIdLst>
    <p:handoutMasterId r:id="rId41"/>
  </p:handoutMasterIdLst>
  <p:sldIdLst>
    <p:sldId id="256" r:id="rId6"/>
    <p:sldId id="1251" r:id="rId7"/>
    <p:sldId id="1250" r:id="rId8"/>
    <p:sldId id="1256" r:id="rId9"/>
    <p:sldId id="1260" r:id="rId10"/>
    <p:sldId id="269" r:id="rId11"/>
    <p:sldId id="300" r:id="rId12"/>
    <p:sldId id="302" r:id="rId13"/>
    <p:sldId id="303" r:id="rId14"/>
    <p:sldId id="1268" r:id="rId15"/>
    <p:sldId id="304" r:id="rId16"/>
    <p:sldId id="278" r:id="rId17"/>
    <p:sldId id="279" r:id="rId18"/>
    <p:sldId id="1267" r:id="rId19"/>
    <p:sldId id="270" r:id="rId20"/>
    <p:sldId id="1257" r:id="rId21"/>
    <p:sldId id="1258" r:id="rId22"/>
    <p:sldId id="1259" r:id="rId23"/>
    <p:sldId id="1261" r:id="rId24"/>
    <p:sldId id="1269" r:id="rId25"/>
    <p:sldId id="1270" r:id="rId26"/>
    <p:sldId id="1271" r:id="rId27"/>
    <p:sldId id="286" r:id="rId28"/>
    <p:sldId id="287" r:id="rId29"/>
    <p:sldId id="1265" r:id="rId30"/>
    <p:sldId id="1262" r:id="rId31"/>
    <p:sldId id="1263" r:id="rId32"/>
    <p:sldId id="257" r:id="rId33"/>
    <p:sldId id="259" r:id="rId34"/>
    <p:sldId id="260" r:id="rId35"/>
    <p:sldId id="1266" r:id="rId36"/>
    <p:sldId id="1272" r:id="rId37"/>
    <p:sldId id="1274" r:id="rId38"/>
    <p:sldId id="127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CA3D"/>
    <a:srgbClr val="00A4C6"/>
    <a:srgbClr val="00A0CC"/>
    <a:srgbClr val="00789A"/>
    <a:srgbClr val="0058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1455" autoAdjust="0"/>
  </p:normalViewPr>
  <p:slideViewPr>
    <p:cSldViewPr snapToGrid="0">
      <p:cViewPr varScale="1">
        <p:scale>
          <a:sx n="78" d="100"/>
          <a:sy n="78" d="100"/>
        </p:scale>
        <p:origin x="888" y="62"/>
      </p:cViewPr>
      <p:guideLst/>
    </p:cSldViewPr>
  </p:slideViewPr>
  <p:notesTextViewPr>
    <p:cViewPr>
      <p:scale>
        <a:sx n="1" d="1"/>
        <a:sy n="1" d="1"/>
      </p:scale>
      <p:origin x="0" y="0"/>
    </p:cViewPr>
  </p:notesTextViewPr>
  <p:notesViewPr>
    <p:cSldViewPr snapToGrid="0" showGuides="1">
      <p:cViewPr varScale="1">
        <p:scale>
          <a:sx n="52" d="100"/>
          <a:sy n="52" d="100"/>
        </p:scale>
        <p:origin x="286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esktop\Learning%20Certificates%20and%20Notes\IIM%20Indore%20-%20Integrated%20Business%20Analytics%20Program\BYOP\Viv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esktop\Learning%20Certificates%20and%20Notes\IIM%20Indore%20-%20Integrated%20Business%20Analytics%20Program\BYOP\Viv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p\Desktop\Learning%20Certificates%20and%20Notes\IIM%20Indore%20-%20Integrated%20Business%20Analytics%20Program\BYOP\Viv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Hp\Desktop\Learning%20Certificates%20and%20Notes\IIM%20Indore%20-%20Integrated%20Business%20Analytics%20Program\BYOP\Final%20Viva\bench%20mark\bench%20mark\Benchmarking%20and%20Hypothisis%20shee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Hp\Desktop\Learning%20Certificates%20and%20Notes\IIM%20Indore%20-%20Integrated%20Business%20Analytics%20Program\BYOP\Final%20Viva\bench%20mark\bench%20mark\Benchmarking%20and%20Hypothisis%20shee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bg1"/>
                </a:solidFill>
                <a:latin typeface="+mn-lt"/>
                <a:ea typeface="+mn-ea"/>
                <a:cs typeface="+mn-cs"/>
              </a:defRPr>
            </a:pPr>
            <a:r>
              <a:rPr lang="en-IN" sz="2000">
                <a:solidFill>
                  <a:schemeClr val="bg1"/>
                </a:solidFill>
              </a:rPr>
              <a:t>Customer</a:t>
            </a:r>
            <a:r>
              <a:rPr lang="en-IN" sz="2000" baseline="0">
                <a:solidFill>
                  <a:schemeClr val="bg1"/>
                </a:solidFill>
              </a:rPr>
              <a:t> Reviews - City</a:t>
            </a:r>
            <a:endParaRPr lang="en-IN" sz="2000">
              <a:solidFill>
                <a:schemeClr val="bg1"/>
              </a:solidFill>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Sheet1!$A$69:$A$74</c:f>
              <c:strCache>
                <c:ptCount val="6"/>
                <c:pt idx="0">
                  <c:v>London</c:v>
                </c:pt>
                <c:pt idx="1">
                  <c:v>Barcelona</c:v>
                </c:pt>
                <c:pt idx="2">
                  <c:v>Paris</c:v>
                </c:pt>
                <c:pt idx="3">
                  <c:v>Amsderdam</c:v>
                </c:pt>
                <c:pt idx="4">
                  <c:v>Vienna</c:v>
                </c:pt>
                <c:pt idx="5">
                  <c:v>Milan</c:v>
                </c:pt>
              </c:strCache>
            </c:strRef>
          </c:cat>
          <c:val>
            <c:numRef>
              <c:f>Sheet1!$B$69:$B$74</c:f>
              <c:numCache>
                <c:formatCode>General</c:formatCode>
                <c:ptCount val="6"/>
              </c:numCache>
            </c:numRef>
          </c:val>
          <c:extLst>
            <c:ext xmlns:c16="http://schemas.microsoft.com/office/drawing/2014/chart" uri="{C3380CC4-5D6E-409C-BE32-E72D297353CC}">
              <c16:uniqueId val="{00000000-1C68-46F6-AFA0-803DE58CF110}"/>
            </c:ext>
          </c:extLst>
        </c:ser>
        <c:ser>
          <c:idx val="1"/>
          <c:order val="1"/>
          <c:spPr>
            <a:solidFill>
              <a:srgbClr val="FFC000"/>
            </a:solidFill>
            <a:ln>
              <a:noFill/>
            </a:ln>
            <a:effectLst/>
          </c:spPr>
          <c:invertIfNegative val="0"/>
          <c:dLbls>
            <c:dLbl>
              <c:idx val="0"/>
              <c:layout>
                <c:manualLayout>
                  <c:x val="-2.777777777777803E-3"/>
                  <c:y val="-2.31481481481481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C68-46F6-AFA0-803DE58CF110}"/>
                </c:ext>
              </c:extLst>
            </c:dLbl>
            <c:dLbl>
              <c:idx val="1"/>
              <c:layout>
                <c:manualLayout>
                  <c:x val="0"/>
                  <c:y val="-2.7777777777777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C68-46F6-AFA0-803DE58CF110}"/>
                </c:ext>
              </c:extLst>
            </c:dLbl>
            <c:dLbl>
              <c:idx val="2"/>
              <c:layout>
                <c:manualLayout>
                  <c:x val="1.1111111111111059E-2"/>
                  <c:y val="-2.7777777777777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C68-46F6-AFA0-803DE58CF110}"/>
                </c:ext>
              </c:extLst>
            </c:dLbl>
            <c:dLbl>
              <c:idx val="3"/>
              <c:layout>
                <c:manualLayout>
                  <c:x val="0"/>
                  <c:y val="-3.7037037037037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C68-46F6-AFA0-803DE58CF110}"/>
                </c:ext>
              </c:extLst>
            </c:dLbl>
            <c:dLbl>
              <c:idx val="4"/>
              <c:layout>
                <c:manualLayout>
                  <c:x val="5.5555555555555558E-3"/>
                  <c:y val="-3.70370370370370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C68-46F6-AFA0-803DE58CF110}"/>
                </c:ext>
              </c:extLst>
            </c:dLbl>
            <c:dLbl>
              <c:idx val="5"/>
              <c:layout>
                <c:manualLayout>
                  <c:x val="-1.0185067526415994E-16"/>
                  <c:y val="-3.70370370370370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C68-46F6-AFA0-803DE58CF11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Sheet1!$A$69:$A$74</c:f>
              <c:strCache>
                <c:ptCount val="6"/>
                <c:pt idx="0">
                  <c:v>London</c:v>
                </c:pt>
                <c:pt idx="1">
                  <c:v>Barcelona</c:v>
                </c:pt>
                <c:pt idx="2">
                  <c:v>Paris</c:v>
                </c:pt>
                <c:pt idx="3">
                  <c:v>Amsderdam</c:v>
                </c:pt>
                <c:pt idx="4">
                  <c:v>Vienna</c:v>
                </c:pt>
                <c:pt idx="5">
                  <c:v>Milan</c:v>
                </c:pt>
              </c:strCache>
            </c:strRef>
          </c:cat>
          <c:val>
            <c:numRef>
              <c:f>Sheet1!$C$69:$C$74</c:f>
              <c:numCache>
                <c:formatCode>_ * #,##0_ ;_ * \-#,##0_ ;_ * "-"??_ ;_ @_ </c:formatCode>
                <c:ptCount val="6"/>
                <c:pt idx="0">
                  <c:v>262301</c:v>
                </c:pt>
                <c:pt idx="1">
                  <c:v>60149</c:v>
                </c:pt>
                <c:pt idx="2">
                  <c:v>59928</c:v>
                </c:pt>
                <c:pt idx="3">
                  <c:v>57214</c:v>
                </c:pt>
                <c:pt idx="4">
                  <c:v>38939</c:v>
                </c:pt>
                <c:pt idx="5">
                  <c:v>37207</c:v>
                </c:pt>
              </c:numCache>
            </c:numRef>
          </c:val>
          <c:extLst>
            <c:ext xmlns:c16="http://schemas.microsoft.com/office/drawing/2014/chart" uri="{C3380CC4-5D6E-409C-BE32-E72D297353CC}">
              <c16:uniqueId val="{00000007-1C68-46F6-AFA0-803DE58CF110}"/>
            </c:ext>
          </c:extLst>
        </c:ser>
        <c:dLbls>
          <c:showLegendKey val="0"/>
          <c:showVal val="0"/>
          <c:showCatName val="0"/>
          <c:showSerName val="0"/>
          <c:showPercent val="0"/>
          <c:showBubbleSize val="0"/>
        </c:dLbls>
        <c:gapWidth val="150"/>
        <c:axId val="1197026512"/>
        <c:axId val="1197021936"/>
      </c:barChart>
      <c:lineChart>
        <c:grouping val="standard"/>
        <c:varyColors val="0"/>
        <c:ser>
          <c:idx val="2"/>
          <c:order val="2"/>
          <c:spPr>
            <a:ln w="28575" cap="rnd">
              <a:solidFill>
                <a:srgbClr val="7030A0"/>
              </a:solidFill>
              <a:round/>
            </a:ln>
            <a:effectLst/>
          </c:spPr>
          <c:marker>
            <c:symbol val="none"/>
          </c:marker>
          <c:dLbls>
            <c:dLbl>
              <c:idx val="0"/>
              <c:layout>
                <c:manualLayout>
                  <c:x val="1.6666666666666691E-2"/>
                  <c:y val="-3.24074074074074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C68-46F6-AFA0-803DE58CF110}"/>
                </c:ext>
              </c:extLst>
            </c:dLbl>
            <c:dLbl>
              <c:idx val="1"/>
              <c:layout>
                <c:manualLayout>
                  <c:x val="0"/>
                  <c:y val="-3.24074074074074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C68-46F6-AFA0-803DE58CF110}"/>
                </c:ext>
              </c:extLst>
            </c:dLbl>
            <c:dLbl>
              <c:idx val="2"/>
              <c:layout>
                <c:manualLayout>
                  <c:x val="0"/>
                  <c:y val="-3.24074074074074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C68-46F6-AFA0-803DE58CF110}"/>
                </c:ext>
              </c:extLst>
            </c:dLbl>
            <c:dLbl>
              <c:idx val="3"/>
              <c:layout>
                <c:manualLayout>
                  <c:x val="0"/>
                  <c:y val="-3.70370370370371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C68-46F6-AFA0-803DE58CF110}"/>
                </c:ext>
              </c:extLst>
            </c:dLbl>
            <c:dLbl>
              <c:idx val="4"/>
              <c:layout>
                <c:manualLayout>
                  <c:x val="0"/>
                  <c:y val="-5.09259259259260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C68-46F6-AFA0-803DE58CF110}"/>
                </c:ext>
              </c:extLst>
            </c:dLbl>
            <c:dLbl>
              <c:idx val="5"/>
              <c:layout>
                <c:manualLayout>
                  <c:x val="0"/>
                  <c:y val="-4.16666666666666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C68-46F6-AFA0-803DE58CF11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Sheet1!$A$69:$A$74</c:f>
              <c:strCache>
                <c:ptCount val="6"/>
                <c:pt idx="0">
                  <c:v>London</c:v>
                </c:pt>
                <c:pt idx="1">
                  <c:v>Barcelona</c:v>
                </c:pt>
                <c:pt idx="2">
                  <c:v>Paris</c:v>
                </c:pt>
                <c:pt idx="3">
                  <c:v>Amsderdam</c:v>
                </c:pt>
                <c:pt idx="4">
                  <c:v>Vienna</c:v>
                </c:pt>
                <c:pt idx="5">
                  <c:v>Milan</c:v>
                </c:pt>
              </c:strCache>
            </c:strRef>
          </c:cat>
          <c:val>
            <c:numRef>
              <c:f>Sheet1!$D$69:$D$74</c:f>
              <c:numCache>
                <c:formatCode>0.00%</c:formatCode>
                <c:ptCount val="6"/>
                <c:pt idx="0">
                  <c:v>0.50859351065851266</c:v>
                </c:pt>
                <c:pt idx="1">
                  <c:v>0.11662704706653378</c:v>
                </c:pt>
                <c:pt idx="2">
                  <c:v>0.11619853491501499</c:v>
                </c:pt>
                <c:pt idx="3">
                  <c:v>0.11093617301808283</c:v>
                </c:pt>
                <c:pt idx="4">
                  <c:v>7.5501514334797903E-2</c:v>
                </c:pt>
                <c:pt idx="5">
                  <c:v>7.2143220007057848E-2</c:v>
                </c:pt>
              </c:numCache>
            </c:numRef>
          </c:val>
          <c:smooth val="0"/>
          <c:extLst>
            <c:ext xmlns:c16="http://schemas.microsoft.com/office/drawing/2014/chart" uri="{C3380CC4-5D6E-409C-BE32-E72D297353CC}">
              <c16:uniqueId val="{0000000E-1C68-46F6-AFA0-803DE58CF110}"/>
            </c:ext>
          </c:extLst>
        </c:ser>
        <c:dLbls>
          <c:showLegendKey val="0"/>
          <c:showVal val="0"/>
          <c:showCatName val="0"/>
          <c:showSerName val="0"/>
          <c:showPercent val="0"/>
          <c:showBubbleSize val="0"/>
        </c:dLbls>
        <c:marker val="1"/>
        <c:smooth val="0"/>
        <c:axId val="1197023184"/>
        <c:axId val="1197016112"/>
      </c:lineChart>
      <c:catAx>
        <c:axId val="1197026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97021936"/>
        <c:crosses val="autoZero"/>
        <c:auto val="1"/>
        <c:lblAlgn val="ctr"/>
        <c:lblOffset val="100"/>
        <c:noMultiLvlLbl val="0"/>
      </c:catAx>
      <c:valAx>
        <c:axId val="1197021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97026512"/>
        <c:crosses val="autoZero"/>
        <c:crossBetween val="between"/>
      </c:valAx>
      <c:valAx>
        <c:axId val="1197016112"/>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97023184"/>
        <c:crosses val="max"/>
        <c:crossBetween val="between"/>
      </c:valAx>
      <c:catAx>
        <c:axId val="1197023184"/>
        <c:scaling>
          <c:orientation val="minMax"/>
        </c:scaling>
        <c:delete val="1"/>
        <c:axPos val="b"/>
        <c:numFmt formatCode="General" sourceLinked="1"/>
        <c:majorTickMark val="none"/>
        <c:minorTickMark val="none"/>
        <c:tickLblPos val="nextTo"/>
        <c:crossAx val="119701611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bg1"/>
                </a:solidFill>
                <a:latin typeface="+mn-lt"/>
                <a:ea typeface="+mn-ea"/>
                <a:cs typeface="+mn-cs"/>
              </a:defRPr>
            </a:pPr>
            <a:r>
              <a:rPr lang="en-IN" sz="2000">
                <a:solidFill>
                  <a:schemeClr val="bg1"/>
                </a:solidFill>
              </a:rPr>
              <a:t>Hotels</a:t>
            </a:r>
            <a:r>
              <a:rPr lang="en-IN" sz="2000" baseline="0">
                <a:solidFill>
                  <a:schemeClr val="bg1"/>
                </a:solidFill>
              </a:rPr>
              <a:t> in a City</a:t>
            </a:r>
            <a:endParaRPr lang="en-IN" sz="2000">
              <a:solidFill>
                <a:schemeClr val="bg1"/>
              </a:solidFill>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rgbClr val="FFC000"/>
            </a:solidFill>
            <a:ln>
              <a:noFill/>
            </a:ln>
            <a:effectLst/>
          </c:spPr>
          <c:invertIfNegative val="0"/>
          <c:dLbls>
            <c:dLbl>
              <c:idx val="0"/>
              <c:layout>
                <c:manualLayout>
                  <c:x val="-2.7777777777777779E-3"/>
                  <c:y val="-2.7777777777777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CF7-4CC6-A3C7-2E21018BBDE9}"/>
                </c:ext>
              </c:extLst>
            </c:dLbl>
            <c:dLbl>
              <c:idx val="2"/>
              <c:layout>
                <c:manualLayout>
                  <c:x val="0"/>
                  <c:y val="-2.7777777777777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CF7-4CC6-A3C7-2E21018BBDE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Sheet1!$B$79:$B$84</c:f>
              <c:strCache>
                <c:ptCount val="6"/>
                <c:pt idx="0">
                  <c:v>Vienna</c:v>
                </c:pt>
                <c:pt idx="1">
                  <c:v>Paris</c:v>
                </c:pt>
                <c:pt idx="2">
                  <c:v>Milan</c:v>
                </c:pt>
                <c:pt idx="3">
                  <c:v>Amsterdam</c:v>
                </c:pt>
                <c:pt idx="4">
                  <c:v>Barcelona</c:v>
                </c:pt>
                <c:pt idx="5">
                  <c:v>London</c:v>
                </c:pt>
              </c:strCache>
            </c:strRef>
          </c:cat>
          <c:val>
            <c:numRef>
              <c:f>Sheet1!$C$79:$C$84</c:f>
              <c:numCache>
                <c:formatCode>General</c:formatCode>
                <c:ptCount val="6"/>
                <c:pt idx="0">
                  <c:v>158</c:v>
                </c:pt>
                <c:pt idx="1">
                  <c:v>457</c:v>
                </c:pt>
                <c:pt idx="2">
                  <c:v>162</c:v>
                </c:pt>
                <c:pt idx="3">
                  <c:v>105</c:v>
                </c:pt>
                <c:pt idx="4">
                  <c:v>211</c:v>
                </c:pt>
                <c:pt idx="5">
                  <c:v>399</c:v>
                </c:pt>
              </c:numCache>
            </c:numRef>
          </c:val>
          <c:extLst>
            <c:ext xmlns:c16="http://schemas.microsoft.com/office/drawing/2014/chart" uri="{C3380CC4-5D6E-409C-BE32-E72D297353CC}">
              <c16:uniqueId val="{00000002-6CF7-4CC6-A3C7-2E21018BBDE9}"/>
            </c:ext>
          </c:extLst>
        </c:ser>
        <c:dLbls>
          <c:showLegendKey val="0"/>
          <c:showVal val="0"/>
          <c:showCatName val="0"/>
          <c:showSerName val="0"/>
          <c:showPercent val="0"/>
          <c:showBubbleSize val="0"/>
        </c:dLbls>
        <c:gapWidth val="150"/>
        <c:axId val="1197202960"/>
        <c:axId val="1197205872"/>
      </c:barChart>
      <c:lineChart>
        <c:grouping val="standard"/>
        <c:varyColors val="0"/>
        <c:ser>
          <c:idx val="1"/>
          <c:order val="1"/>
          <c:spPr>
            <a:ln w="28575" cap="rnd">
              <a:solidFill>
                <a:srgbClr val="7030A0"/>
              </a:solidFill>
              <a:round/>
            </a:ln>
            <a:effectLst/>
          </c:spPr>
          <c:marker>
            <c:symbol val="none"/>
          </c:marker>
          <c:dLbls>
            <c:dLbl>
              <c:idx val="0"/>
              <c:layout>
                <c:manualLayout>
                  <c:x val="0"/>
                  <c:y val="-2.777777777777786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CF7-4CC6-A3C7-2E21018BBDE9}"/>
                </c:ext>
              </c:extLst>
            </c:dLbl>
            <c:dLbl>
              <c:idx val="1"/>
              <c:layout>
                <c:manualLayout>
                  <c:x val="1.1111111111111112E-2"/>
                  <c:y val="-1.38888888888889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CF7-4CC6-A3C7-2E21018BBDE9}"/>
                </c:ext>
              </c:extLst>
            </c:dLbl>
            <c:dLbl>
              <c:idx val="2"/>
              <c:layout>
                <c:manualLayout>
                  <c:x val="0"/>
                  <c:y val="-3.24074074074074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CF7-4CC6-A3C7-2E21018BBDE9}"/>
                </c:ext>
              </c:extLst>
            </c:dLbl>
            <c:dLbl>
              <c:idx val="3"/>
              <c:layout>
                <c:manualLayout>
                  <c:x val="1.1111111111111112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6CF7-4CC6-A3C7-2E21018BBDE9}"/>
                </c:ext>
              </c:extLst>
            </c:dLbl>
            <c:dLbl>
              <c:idx val="4"/>
              <c:layout>
                <c:manualLayout>
                  <c:x val="0"/>
                  <c:y val="-2.31481481481481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CF7-4CC6-A3C7-2E21018BBDE9}"/>
                </c:ext>
              </c:extLst>
            </c:dLbl>
            <c:dLbl>
              <c:idx val="5"/>
              <c:layout>
                <c:manualLayout>
                  <c:x val="-8.3333333333333332E-3"/>
                  <c:y val="-1.851851851851851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6CF7-4CC6-A3C7-2E21018BBDE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Sheet1!$B$79:$B$84</c:f>
              <c:strCache>
                <c:ptCount val="6"/>
                <c:pt idx="0">
                  <c:v>Vienna</c:v>
                </c:pt>
                <c:pt idx="1">
                  <c:v>Paris</c:v>
                </c:pt>
                <c:pt idx="2">
                  <c:v>Milan</c:v>
                </c:pt>
                <c:pt idx="3">
                  <c:v>Amsterdam</c:v>
                </c:pt>
                <c:pt idx="4">
                  <c:v>Barcelona</c:v>
                </c:pt>
                <c:pt idx="5">
                  <c:v>London</c:v>
                </c:pt>
              </c:strCache>
            </c:strRef>
          </c:cat>
          <c:val>
            <c:numRef>
              <c:f>Sheet1!$D$79:$D$84</c:f>
              <c:numCache>
                <c:formatCode>0.00%</c:formatCode>
                <c:ptCount val="6"/>
                <c:pt idx="0">
                  <c:v>0.10589812332439678</c:v>
                </c:pt>
                <c:pt idx="1">
                  <c:v>0.30630026809651473</c:v>
                </c:pt>
                <c:pt idx="2">
                  <c:v>0.10857908847184987</c:v>
                </c:pt>
                <c:pt idx="3">
                  <c:v>7.0375335120643437E-2</c:v>
                </c:pt>
                <c:pt idx="4">
                  <c:v>0.14142091152815014</c:v>
                </c:pt>
                <c:pt idx="5">
                  <c:v>0.26742627345844505</c:v>
                </c:pt>
              </c:numCache>
            </c:numRef>
          </c:val>
          <c:smooth val="0"/>
          <c:extLst>
            <c:ext xmlns:c16="http://schemas.microsoft.com/office/drawing/2014/chart" uri="{C3380CC4-5D6E-409C-BE32-E72D297353CC}">
              <c16:uniqueId val="{00000009-6CF7-4CC6-A3C7-2E21018BBDE9}"/>
            </c:ext>
          </c:extLst>
        </c:ser>
        <c:dLbls>
          <c:showLegendKey val="0"/>
          <c:showVal val="0"/>
          <c:showCatName val="0"/>
          <c:showSerName val="0"/>
          <c:showPercent val="0"/>
          <c:showBubbleSize val="0"/>
        </c:dLbls>
        <c:marker val="1"/>
        <c:smooth val="0"/>
        <c:axId val="1197205456"/>
        <c:axId val="1197215024"/>
      </c:lineChart>
      <c:catAx>
        <c:axId val="1197202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97205872"/>
        <c:crosses val="autoZero"/>
        <c:auto val="1"/>
        <c:lblAlgn val="ctr"/>
        <c:lblOffset val="100"/>
        <c:noMultiLvlLbl val="0"/>
      </c:catAx>
      <c:valAx>
        <c:axId val="1197205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97202960"/>
        <c:crosses val="autoZero"/>
        <c:crossBetween val="between"/>
      </c:valAx>
      <c:valAx>
        <c:axId val="1197215024"/>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97205456"/>
        <c:crosses val="max"/>
        <c:crossBetween val="between"/>
      </c:valAx>
      <c:catAx>
        <c:axId val="1197205456"/>
        <c:scaling>
          <c:orientation val="minMax"/>
        </c:scaling>
        <c:delete val="1"/>
        <c:axPos val="b"/>
        <c:numFmt formatCode="General" sourceLinked="1"/>
        <c:majorTickMark val="none"/>
        <c:minorTickMark val="none"/>
        <c:tickLblPos val="nextTo"/>
        <c:crossAx val="1197215024"/>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bg1"/>
                </a:solidFill>
                <a:latin typeface="+mn-lt"/>
                <a:ea typeface="+mn-ea"/>
                <a:cs typeface="+mn-cs"/>
              </a:defRPr>
            </a:pPr>
            <a:r>
              <a:rPr lang="en-IN" sz="2000">
                <a:solidFill>
                  <a:schemeClr val="bg1"/>
                </a:solidFill>
              </a:rPr>
              <a:t>Reviewer Nationality</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Sheet1!$B$28:$B$47</c:f>
              <c:strCache>
                <c:ptCount val="20"/>
                <c:pt idx="0">
                  <c:v> United Kingdom               </c:v>
                </c:pt>
                <c:pt idx="1">
                  <c:v> United States of America      </c:v>
                </c:pt>
                <c:pt idx="2">
                  <c:v> Australia                   </c:v>
                </c:pt>
                <c:pt idx="3">
                  <c:v> Ireland                     </c:v>
                </c:pt>
                <c:pt idx="4">
                  <c:v> United Arab Emirates         </c:v>
                </c:pt>
                <c:pt idx="5">
                  <c:v> Saudi Arabia                  </c:v>
                </c:pt>
                <c:pt idx="6">
                  <c:v> Netherlands                   </c:v>
                </c:pt>
                <c:pt idx="7">
                  <c:v> Switzerland                 </c:v>
                </c:pt>
                <c:pt idx="8">
                  <c:v> Germany                        </c:v>
                </c:pt>
                <c:pt idx="9">
                  <c:v> Canada                         </c:v>
                </c:pt>
                <c:pt idx="10">
                  <c:v> France                       </c:v>
                </c:pt>
                <c:pt idx="11">
                  <c:v> Israel                         </c:v>
                </c:pt>
                <c:pt idx="12">
                  <c:v> Italy                         </c:v>
                </c:pt>
                <c:pt idx="13">
                  <c:v> Belgium                        </c:v>
                </c:pt>
                <c:pt idx="14">
                  <c:v> Turkey                        </c:v>
                </c:pt>
                <c:pt idx="15">
                  <c:v> Kuwait                       </c:v>
                </c:pt>
                <c:pt idx="16">
                  <c:v> Spain                          </c:v>
                </c:pt>
                <c:pt idx="17">
                  <c:v> Romania                     </c:v>
                </c:pt>
                <c:pt idx="18">
                  <c:v> Russia                       </c:v>
                </c:pt>
                <c:pt idx="19">
                  <c:v> South Africa                  </c:v>
                </c:pt>
              </c:strCache>
            </c:strRef>
          </c:cat>
          <c:val>
            <c:numRef>
              <c:f>Sheet1!$C$28:$C$47</c:f>
              <c:numCache>
                <c:formatCode>General</c:formatCode>
                <c:ptCount val="20"/>
              </c:numCache>
            </c:numRef>
          </c:val>
          <c:extLst>
            <c:ext xmlns:c16="http://schemas.microsoft.com/office/drawing/2014/chart" uri="{C3380CC4-5D6E-409C-BE32-E72D297353CC}">
              <c16:uniqueId val="{00000000-27E2-4A33-ADCB-1276758F250F}"/>
            </c:ext>
          </c:extLst>
        </c:ser>
        <c:ser>
          <c:idx val="1"/>
          <c:order val="1"/>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Sheet1!$B$28:$B$47</c:f>
              <c:strCache>
                <c:ptCount val="20"/>
                <c:pt idx="0">
                  <c:v> United Kingdom               </c:v>
                </c:pt>
                <c:pt idx="1">
                  <c:v> United States of America      </c:v>
                </c:pt>
                <c:pt idx="2">
                  <c:v> Australia                   </c:v>
                </c:pt>
                <c:pt idx="3">
                  <c:v> Ireland                     </c:v>
                </c:pt>
                <c:pt idx="4">
                  <c:v> United Arab Emirates         </c:v>
                </c:pt>
                <c:pt idx="5">
                  <c:v> Saudi Arabia                  </c:v>
                </c:pt>
                <c:pt idx="6">
                  <c:v> Netherlands                   </c:v>
                </c:pt>
                <c:pt idx="7">
                  <c:v> Switzerland                 </c:v>
                </c:pt>
                <c:pt idx="8">
                  <c:v> Germany                        </c:v>
                </c:pt>
                <c:pt idx="9">
                  <c:v> Canada                         </c:v>
                </c:pt>
                <c:pt idx="10">
                  <c:v> France                       </c:v>
                </c:pt>
                <c:pt idx="11">
                  <c:v> Israel                         </c:v>
                </c:pt>
                <c:pt idx="12">
                  <c:v> Italy                         </c:v>
                </c:pt>
                <c:pt idx="13">
                  <c:v> Belgium                        </c:v>
                </c:pt>
                <c:pt idx="14">
                  <c:v> Turkey                        </c:v>
                </c:pt>
                <c:pt idx="15">
                  <c:v> Kuwait                       </c:v>
                </c:pt>
                <c:pt idx="16">
                  <c:v> Spain                          </c:v>
                </c:pt>
                <c:pt idx="17">
                  <c:v> Romania                     </c:v>
                </c:pt>
                <c:pt idx="18">
                  <c:v> Russia                       </c:v>
                </c:pt>
                <c:pt idx="19">
                  <c:v> South Africa                  </c:v>
                </c:pt>
              </c:strCache>
            </c:strRef>
          </c:cat>
          <c:val>
            <c:numRef>
              <c:f>Sheet1!$D$28:$D$47</c:f>
              <c:numCache>
                <c:formatCode>_ * #,##0_ ;_ * \-#,##0_ ;_ * "-"??_ ;_ @_ </c:formatCode>
                <c:ptCount val="20"/>
                <c:pt idx="0">
                  <c:v>245246</c:v>
                </c:pt>
                <c:pt idx="1">
                  <c:v>35437</c:v>
                </c:pt>
                <c:pt idx="2">
                  <c:v>21686</c:v>
                </c:pt>
                <c:pt idx="3">
                  <c:v>14827</c:v>
                </c:pt>
                <c:pt idx="4">
                  <c:v>10235</c:v>
                </c:pt>
                <c:pt idx="5">
                  <c:v>8951</c:v>
                </c:pt>
                <c:pt idx="6">
                  <c:v>8772</c:v>
                </c:pt>
                <c:pt idx="7">
                  <c:v>8678</c:v>
                </c:pt>
                <c:pt idx="8">
                  <c:v>7941</c:v>
                </c:pt>
                <c:pt idx="9">
                  <c:v>7894</c:v>
                </c:pt>
                <c:pt idx="10">
                  <c:v>7296</c:v>
                </c:pt>
                <c:pt idx="11">
                  <c:v>6610</c:v>
                </c:pt>
                <c:pt idx="12">
                  <c:v>6114</c:v>
                </c:pt>
                <c:pt idx="13">
                  <c:v>6031</c:v>
                </c:pt>
                <c:pt idx="14">
                  <c:v>5444</c:v>
                </c:pt>
                <c:pt idx="15">
                  <c:v>4920</c:v>
                </c:pt>
                <c:pt idx="16">
                  <c:v>4737</c:v>
                </c:pt>
                <c:pt idx="17">
                  <c:v>4552</c:v>
                </c:pt>
                <c:pt idx="18">
                  <c:v>3900</c:v>
                </c:pt>
                <c:pt idx="19">
                  <c:v>3821</c:v>
                </c:pt>
              </c:numCache>
            </c:numRef>
          </c:val>
          <c:extLst>
            <c:ext xmlns:c16="http://schemas.microsoft.com/office/drawing/2014/chart" uri="{C3380CC4-5D6E-409C-BE32-E72D297353CC}">
              <c16:uniqueId val="{00000001-27E2-4A33-ADCB-1276758F250F}"/>
            </c:ext>
          </c:extLst>
        </c:ser>
        <c:ser>
          <c:idx val="2"/>
          <c:order val="2"/>
          <c:spPr>
            <a:solidFill>
              <a:srgbClr val="FFC000"/>
            </a:solidFill>
            <a:ln>
              <a:noFill/>
            </a:ln>
            <a:effectLst/>
          </c:spPr>
          <c:invertIfNegative val="0"/>
          <c:cat>
            <c:strRef>
              <c:f>Sheet1!$B$28:$B$47</c:f>
              <c:strCache>
                <c:ptCount val="20"/>
                <c:pt idx="0">
                  <c:v> United Kingdom               </c:v>
                </c:pt>
                <c:pt idx="1">
                  <c:v> United States of America      </c:v>
                </c:pt>
                <c:pt idx="2">
                  <c:v> Australia                   </c:v>
                </c:pt>
                <c:pt idx="3">
                  <c:v> Ireland                     </c:v>
                </c:pt>
                <c:pt idx="4">
                  <c:v> United Arab Emirates         </c:v>
                </c:pt>
                <c:pt idx="5">
                  <c:v> Saudi Arabia                  </c:v>
                </c:pt>
                <c:pt idx="6">
                  <c:v> Netherlands                   </c:v>
                </c:pt>
                <c:pt idx="7">
                  <c:v> Switzerland                 </c:v>
                </c:pt>
                <c:pt idx="8">
                  <c:v> Germany                        </c:v>
                </c:pt>
                <c:pt idx="9">
                  <c:v> Canada                         </c:v>
                </c:pt>
                <c:pt idx="10">
                  <c:v> France                       </c:v>
                </c:pt>
                <c:pt idx="11">
                  <c:v> Israel                         </c:v>
                </c:pt>
                <c:pt idx="12">
                  <c:v> Italy                         </c:v>
                </c:pt>
                <c:pt idx="13">
                  <c:v> Belgium                        </c:v>
                </c:pt>
                <c:pt idx="14">
                  <c:v> Turkey                        </c:v>
                </c:pt>
                <c:pt idx="15">
                  <c:v> Kuwait                       </c:v>
                </c:pt>
                <c:pt idx="16">
                  <c:v> Spain                          </c:v>
                </c:pt>
                <c:pt idx="17">
                  <c:v> Romania                     </c:v>
                </c:pt>
                <c:pt idx="18">
                  <c:v> Russia                       </c:v>
                </c:pt>
                <c:pt idx="19">
                  <c:v> South Africa                  </c:v>
                </c:pt>
              </c:strCache>
            </c:strRef>
          </c:cat>
          <c:val>
            <c:numRef>
              <c:f>Sheet1!$E$28:$E$47</c:f>
              <c:numCache>
                <c:formatCode>0.00%</c:formatCode>
                <c:ptCount val="20"/>
                <c:pt idx="0">
                  <c:v>0.57965170695735202</c:v>
                </c:pt>
                <c:pt idx="1">
                  <c:v>8.3757197016251783E-2</c:v>
                </c:pt>
                <c:pt idx="2">
                  <c:v>5.1255991604662814E-2</c:v>
                </c:pt>
                <c:pt idx="3">
                  <c:v>3.5044387509099675E-2</c:v>
                </c:pt>
                <c:pt idx="4">
                  <c:v>2.4190956104109745E-2</c:v>
                </c:pt>
                <c:pt idx="5">
                  <c:v>2.1156155162470575E-2</c:v>
                </c:pt>
                <c:pt idx="6">
                  <c:v>2.0733079330263866E-2</c:v>
                </c:pt>
                <c:pt idx="7">
                  <c:v>2.0510905429551966E-2</c:v>
                </c:pt>
                <c:pt idx="8">
                  <c:v>1.8768967505885244E-2</c:v>
                </c:pt>
                <c:pt idx="9">
                  <c:v>1.8657880555529294E-2</c:v>
                </c:pt>
                <c:pt idx="10">
                  <c:v>1.7244476378659959E-2</c:v>
                </c:pt>
                <c:pt idx="11">
                  <c:v>1.5623079613890123E-2</c:v>
                </c:pt>
                <c:pt idx="12">
                  <c:v>1.4450757754814556E-2</c:v>
                </c:pt>
                <c:pt idx="13">
                  <c:v>1.4254582927590216E-2</c:v>
                </c:pt>
                <c:pt idx="14">
                  <c:v>1.2867177824208447E-2</c:v>
                </c:pt>
                <c:pt idx="15">
                  <c:v>1.1628676505346354E-2</c:v>
                </c:pt>
                <c:pt idx="16">
                  <c:v>1.1196146464598716E-2</c:v>
                </c:pt>
                <c:pt idx="17">
                  <c:v>1.0758889319580611E-2</c:v>
                </c:pt>
                <c:pt idx="18">
                  <c:v>9.2178533274086955E-3</c:v>
                </c:pt>
                <c:pt idx="19">
                  <c:v>9.0311327087252893E-3</c:v>
                </c:pt>
              </c:numCache>
            </c:numRef>
          </c:val>
          <c:extLst>
            <c:ext xmlns:c16="http://schemas.microsoft.com/office/drawing/2014/chart" uri="{C3380CC4-5D6E-409C-BE32-E72D297353CC}">
              <c16:uniqueId val="{00000002-27E2-4A33-ADCB-1276758F250F}"/>
            </c:ext>
          </c:extLst>
        </c:ser>
        <c:dLbls>
          <c:showLegendKey val="0"/>
          <c:showVal val="0"/>
          <c:showCatName val="0"/>
          <c:showSerName val="0"/>
          <c:showPercent val="0"/>
          <c:showBubbleSize val="0"/>
        </c:dLbls>
        <c:gapWidth val="219"/>
        <c:overlap val="-27"/>
        <c:axId val="1197029008"/>
        <c:axId val="1197023600"/>
      </c:barChart>
      <c:catAx>
        <c:axId val="1197029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97023600"/>
        <c:crosses val="autoZero"/>
        <c:auto val="1"/>
        <c:lblAlgn val="ctr"/>
        <c:lblOffset val="100"/>
        <c:noMultiLvlLbl val="0"/>
      </c:catAx>
      <c:valAx>
        <c:axId val="1197023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970290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bg1"/>
                </a:solidFill>
                <a:latin typeface="+mn-lt"/>
                <a:ea typeface="+mn-ea"/>
                <a:cs typeface="+mn-cs"/>
              </a:defRPr>
            </a:pPr>
            <a:r>
              <a:rPr lang="en-US" sz="2000">
                <a:solidFill>
                  <a:schemeClr val="bg1"/>
                </a:solidFill>
              </a:rPr>
              <a:t>Type of Trip</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bg1"/>
              </a:solidFill>
              <a:latin typeface="+mn-lt"/>
              <a:ea typeface="+mn-ea"/>
              <a:cs typeface="+mn-cs"/>
            </a:defRPr>
          </a:pPr>
          <a:endParaRPr lang="en-US"/>
        </a:p>
      </c:txPr>
    </c:title>
    <c:autoTitleDeleted val="0"/>
    <c:plotArea>
      <c:layout/>
      <c:doughnutChart>
        <c:varyColors val="1"/>
        <c:ser>
          <c:idx val="0"/>
          <c:order val="0"/>
          <c:tx>
            <c:strRef>
              <c:f>Sheet1!$B$1</c:f>
              <c:strCache>
                <c:ptCount val="1"/>
                <c:pt idx="0">
                  <c:v>Column1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A57-49CD-9D4E-23DA32156E4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A57-49CD-9D4E-23DA32156E44}"/>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Business Trip</c:v>
                </c:pt>
                <c:pt idx="1">
                  <c:v>Leisure Trip</c:v>
                </c:pt>
              </c:strCache>
            </c:strRef>
          </c:cat>
          <c:val>
            <c:numRef>
              <c:f>Sheet1!$B$2:$B$3</c:f>
              <c:numCache>
                <c:formatCode>0%</c:formatCode>
                <c:ptCount val="2"/>
                <c:pt idx="0">
                  <c:v>0.17</c:v>
                </c:pt>
                <c:pt idx="1">
                  <c:v>0.83</c:v>
                </c:pt>
              </c:numCache>
            </c:numRef>
          </c:val>
          <c:extLst>
            <c:ext xmlns:c16="http://schemas.microsoft.com/office/drawing/2014/chart" uri="{C3380CC4-5D6E-409C-BE32-E72D297353CC}">
              <c16:uniqueId val="{00000004-BA57-49CD-9D4E-23DA32156E44}"/>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bg1"/>
                </a:solidFill>
                <a:latin typeface="+mn-lt"/>
                <a:ea typeface="+mn-ea"/>
                <a:cs typeface="+mn-cs"/>
              </a:defRPr>
            </a:pPr>
            <a:r>
              <a:rPr lang="en-IN" sz="2400" dirty="0">
                <a:solidFill>
                  <a:schemeClr val="bg1"/>
                </a:solidFill>
              </a:rPr>
              <a:t>Business Trip</a:t>
            </a:r>
          </a:p>
        </c:rich>
      </c:tx>
      <c:layout>
        <c:manualLayout>
          <c:xMode val="edge"/>
          <c:yMode val="edge"/>
          <c:x val="0.31777080610525399"/>
          <c:y val="6.1201050537717891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33330415655364454"/>
          <c:y val="0.12302050323322339"/>
          <c:w val="0.35739298251505647"/>
          <c:h val="0.52026865598676586"/>
        </c:manualLayout>
      </c:layout>
      <c:doughnutChart>
        <c:varyColors val="1"/>
        <c:ser>
          <c:idx val="0"/>
          <c:order val="0"/>
          <c:cat>
            <c:strRef>
              <c:f>'sheet 2'!$U$9:$U$14</c:f>
              <c:strCache>
                <c:ptCount val="6"/>
                <c:pt idx="0">
                  <c:v>Solo</c:v>
                </c:pt>
                <c:pt idx="1">
                  <c:v>Couple</c:v>
                </c:pt>
                <c:pt idx="2">
                  <c:v>Group</c:v>
                </c:pt>
                <c:pt idx="3">
                  <c:v>Family with Young Children</c:v>
                </c:pt>
                <c:pt idx="4">
                  <c:v>Family with Older Children</c:v>
                </c:pt>
                <c:pt idx="5">
                  <c:v>Travellers with Friends</c:v>
                </c:pt>
              </c:strCache>
            </c:strRef>
          </c:cat>
          <c:val>
            <c:numRef>
              <c:f>'sheet 2'!$V$9:$V$14</c:f>
            </c:numRef>
          </c:val>
          <c:extLst>
            <c:ext xmlns:c16="http://schemas.microsoft.com/office/drawing/2014/chart" uri="{C3380CC4-5D6E-409C-BE32-E72D297353CC}">
              <c16:uniqueId val="{00000000-6E35-43E5-BA36-5B830B18EEE4}"/>
            </c:ext>
          </c:extLst>
        </c:ser>
        <c:ser>
          <c:idx val="1"/>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2-6E35-43E5-BA36-5B830B18EEE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4-6E35-43E5-BA36-5B830B18EEE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6-6E35-43E5-BA36-5B830B18EEE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8-6E35-43E5-BA36-5B830B18EEE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A-6E35-43E5-BA36-5B830B18EEE4}"/>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C-6E35-43E5-BA36-5B830B18EEE4}"/>
              </c:ext>
            </c:extLst>
          </c:dPt>
          <c:dLbls>
            <c:dLbl>
              <c:idx val="1"/>
              <c:layout>
                <c:manualLayout>
                  <c:x val="0"/>
                  <c:y val="-6.236380934843380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E35-43E5-BA36-5B830B18EEE4}"/>
                </c:ext>
              </c:extLst>
            </c:dLbl>
            <c:dLbl>
              <c:idx val="3"/>
              <c:layout>
                <c:manualLayout>
                  <c:x val="1.3758404347917932E-3"/>
                  <c:y val="0"/>
                </c:manualLayout>
              </c:layout>
              <c:spPr>
                <a:noFill/>
                <a:ln>
                  <a:noFill/>
                </a:ln>
                <a:effectLst/>
              </c:spPr>
              <c:txPr>
                <a:bodyPr rot="0" spcFirstLastPara="1" vertOverflow="ellipsis" vert="horz" wrap="square" lIns="38100" tIns="19050" rIns="38100" bIns="19050" anchor="ctr" anchorCtr="1">
                  <a:no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9507090035926908E-2"/>
                      <c:h val="0.10909001626615106"/>
                    </c:manualLayout>
                  </c15:layout>
                </c:ext>
                <c:ext xmlns:c16="http://schemas.microsoft.com/office/drawing/2014/chart" uri="{C3380CC4-5D6E-409C-BE32-E72D297353CC}">
                  <c16:uniqueId val="{00000008-6E35-43E5-BA36-5B830B18EEE4}"/>
                </c:ext>
              </c:extLst>
            </c:dLbl>
            <c:dLbl>
              <c:idx val="4"/>
              <c:layout>
                <c:manualLayout>
                  <c:x val="1.6281509703355564E-2"/>
                  <c:y val="-8.0820018939647825E-2"/>
                </c:manualLayout>
              </c:layout>
              <c:spPr>
                <a:noFill/>
                <a:ln>
                  <a:noFill/>
                </a:ln>
                <a:effectLst/>
              </c:spPr>
              <c:txPr>
                <a:bodyPr rot="0" spcFirstLastPara="1" vertOverflow="ellipsis" vert="horz" wrap="square" lIns="38100" tIns="19050" rIns="38100" bIns="19050" anchor="ctr" anchorCtr="1">
                  <a:no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1064327757787952E-2"/>
                      <c:h val="6.0053349565815269E-2"/>
                    </c:manualLayout>
                  </c15:layout>
                </c:ext>
                <c:ext xmlns:c16="http://schemas.microsoft.com/office/drawing/2014/chart" uri="{C3380CC4-5D6E-409C-BE32-E72D297353CC}">
                  <c16:uniqueId val="{0000000A-6E35-43E5-BA36-5B830B18EEE4}"/>
                </c:ext>
              </c:extLst>
            </c:dLbl>
            <c:dLbl>
              <c:idx val="5"/>
              <c:layout>
                <c:manualLayout>
                  <c:x val="5.9226298967022736E-2"/>
                  <c:y val="-6.08170857385713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6E35-43E5-BA36-5B830B18EEE4}"/>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 2'!$U$9:$U$14</c:f>
              <c:strCache>
                <c:ptCount val="6"/>
                <c:pt idx="0">
                  <c:v>Solo</c:v>
                </c:pt>
                <c:pt idx="1">
                  <c:v>Couple</c:v>
                </c:pt>
                <c:pt idx="2">
                  <c:v>Group</c:v>
                </c:pt>
                <c:pt idx="3">
                  <c:v>Family with Young Children</c:v>
                </c:pt>
                <c:pt idx="4">
                  <c:v>Family with Older Children</c:v>
                </c:pt>
                <c:pt idx="5">
                  <c:v>Travellers with Friends</c:v>
                </c:pt>
              </c:strCache>
            </c:strRef>
          </c:cat>
          <c:val>
            <c:numRef>
              <c:f>'sheet 2'!$W$9:$W$14</c:f>
              <c:numCache>
                <c:formatCode>0.00%</c:formatCode>
                <c:ptCount val="6"/>
                <c:pt idx="0">
                  <c:v>0.68811000081430385</c:v>
                </c:pt>
                <c:pt idx="1">
                  <c:v>0.17958889289578076</c:v>
                </c:pt>
                <c:pt idx="2">
                  <c:v>8.8165838791107801E-2</c:v>
                </c:pt>
                <c:pt idx="3">
                  <c:v>3.1385596128566944E-2</c:v>
                </c:pt>
                <c:pt idx="4">
                  <c:v>1.0271861149564347E-2</c:v>
                </c:pt>
                <c:pt idx="5">
                  <c:v>2.4778102206763374E-3</c:v>
                </c:pt>
              </c:numCache>
            </c:numRef>
          </c:val>
          <c:extLst>
            <c:ext xmlns:c16="http://schemas.microsoft.com/office/drawing/2014/chart" uri="{C3380CC4-5D6E-409C-BE32-E72D297353CC}">
              <c16:uniqueId val="{0000000D-6E35-43E5-BA36-5B830B18EEE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bg1"/>
                </a:solidFill>
                <a:latin typeface="+mn-lt"/>
                <a:ea typeface="+mn-ea"/>
                <a:cs typeface="+mn-cs"/>
              </a:defRPr>
            </a:pPr>
            <a:r>
              <a:rPr lang="en-IN" sz="2400" dirty="0">
                <a:solidFill>
                  <a:schemeClr val="bg1"/>
                </a:solidFill>
              </a:rPr>
              <a:t>Leisure Trip</a:t>
            </a:r>
          </a:p>
        </c:rich>
      </c:tx>
      <c:layout>
        <c:manualLayout>
          <c:xMode val="edge"/>
          <c:yMode val="edge"/>
          <c:x val="5.4649866457158608E-2"/>
          <c:y val="0.33123243184360673"/>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3906537861557303"/>
          <c:y val="0.39602943978935873"/>
          <c:w val="0.45301913924736137"/>
          <c:h val="0.50562963716206111"/>
        </c:manualLayout>
      </c:layout>
      <c:doughnutChart>
        <c:varyColors val="1"/>
        <c:ser>
          <c:idx val="1"/>
          <c:order val="1"/>
          <c:cat>
            <c:strRef>
              <c:f>'sheet 2'!$Y$9:$Y$14</c:f>
              <c:strCache>
                <c:ptCount val="6"/>
                <c:pt idx="0">
                  <c:v>Solo</c:v>
                </c:pt>
                <c:pt idx="1">
                  <c:v>Couple</c:v>
                </c:pt>
                <c:pt idx="2">
                  <c:v>Group</c:v>
                </c:pt>
                <c:pt idx="3">
                  <c:v>Family with Young Children</c:v>
                </c:pt>
                <c:pt idx="4">
                  <c:v>Family with Older Children</c:v>
                </c:pt>
                <c:pt idx="5">
                  <c:v>Travellers with Friends</c:v>
                </c:pt>
              </c:strCache>
            </c:strRef>
          </c:cat>
          <c:val>
            <c:numRef>
              <c:f>'sheet 2'!$AA$9:$AA$14</c:f>
            </c:numRef>
          </c:val>
          <c:extLst>
            <c:ext xmlns:c16="http://schemas.microsoft.com/office/drawing/2014/chart" uri="{C3380CC4-5D6E-409C-BE32-E72D297353CC}">
              <c16:uniqueId val="{00000000-5C62-49BF-B165-FA3B641794B0}"/>
            </c:ext>
          </c:extLst>
        </c:ser>
        <c:ser>
          <c:idx val="2"/>
          <c:order val="2"/>
          <c:dPt>
            <c:idx val="0"/>
            <c:bubble3D val="0"/>
            <c:spPr>
              <a:solidFill>
                <a:schemeClr val="accent1"/>
              </a:solidFill>
              <a:ln w="19050">
                <a:solidFill>
                  <a:schemeClr val="lt1"/>
                </a:solidFill>
              </a:ln>
              <a:effectLst/>
            </c:spPr>
            <c:extLst>
              <c:ext xmlns:c16="http://schemas.microsoft.com/office/drawing/2014/chart" uri="{C3380CC4-5D6E-409C-BE32-E72D297353CC}">
                <c16:uniqueId val="{00000002-5C62-49BF-B165-FA3B641794B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4-5C62-49BF-B165-FA3B641794B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6-5C62-49BF-B165-FA3B641794B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8-5C62-49BF-B165-FA3B641794B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A-5C62-49BF-B165-FA3B641794B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C-5C62-49BF-B165-FA3B641794B0}"/>
              </c:ext>
            </c:extLst>
          </c:dPt>
          <c:dLbls>
            <c:dLbl>
              <c:idx val="5"/>
              <c:layout>
                <c:manualLayout>
                  <c:x val="-8.1950414707815146E-3"/>
                  <c:y val="-8.711676478827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C62-49BF-B165-FA3B641794B0}"/>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 2'!$Y$9:$Y$14</c:f>
              <c:strCache>
                <c:ptCount val="6"/>
                <c:pt idx="0">
                  <c:v>Solo</c:v>
                </c:pt>
                <c:pt idx="1">
                  <c:v>Couple</c:v>
                </c:pt>
                <c:pt idx="2">
                  <c:v>Group</c:v>
                </c:pt>
                <c:pt idx="3">
                  <c:v>Family with Young Children</c:v>
                </c:pt>
                <c:pt idx="4">
                  <c:v>Family with Older Children</c:v>
                </c:pt>
                <c:pt idx="5">
                  <c:v>Travellers with Friends</c:v>
                </c:pt>
              </c:strCache>
            </c:strRef>
          </c:cat>
          <c:val>
            <c:numRef>
              <c:f>'sheet 2'!$AB$9:$AB$14</c:f>
              <c:numCache>
                <c:formatCode>0.00%</c:formatCode>
                <c:ptCount val="6"/>
                <c:pt idx="0">
                  <c:v>0.11492757838403816</c:v>
                </c:pt>
                <c:pt idx="1">
                  <c:v>0.55111628177534755</c:v>
                </c:pt>
                <c:pt idx="2">
                  <c:v>0.13451922517596418</c:v>
                </c:pt>
                <c:pt idx="3">
                  <c:v>0.13569193182479206</c:v>
                </c:pt>
                <c:pt idx="4">
                  <c:v>5.9254260950497351E-2</c:v>
                </c:pt>
                <c:pt idx="5">
                  <c:v>4.4907218893607123E-3</c:v>
                </c:pt>
              </c:numCache>
            </c:numRef>
          </c:val>
          <c:extLst>
            <c:ext xmlns:c16="http://schemas.microsoft.com/office/drawing/2014/chart" uri="{C3380CC4-5D6E-409C-BE32-E72D297353CC}">
              <c16:uniqueId val="{0000000D-5C62-49BF-B165-FA3B641794B0}"/>
            </c:ext>
          </c:extLst>
        </c:ser>
        <c:dLbls>
          <c:showLegendKey val="0"/>
          <c:showVal val="0"/>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F-5C62-49BF-B165-FA3B641794B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1-5C62-49BF-B165-FA3B641794B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3-5C62-49BF-B165-FA3B641794B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5-5C62-49BF-B165-FA3B641794B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7-5C62-49BF-B165-FA3B641794B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9-5C62-49BF-B165-FA3B641794B0}"/>
                    </c:ext>
                  </c:extLst>
                </c:dPt>
                <c:cat>
                  <c:strRef>
                    <c:extLst>
                      <c:ext uri="{02D57815-91ED-43cb-92C2-25804820EDAC}">
                        <c15:formulaRef>
                          <c15:sqref>'sheet 2'!$Y$9:$Y$14</c15:sqref>
                        </c15:formulaRef>
                      </c:ext>
                    </c:extLst>
                    <c:strCache>
                      <c:ptCount val="6"/>
                      <c:pt idx="0">
                        <c:v>Solo</c:v>
                      </c:pt>
                      <c:pt idx="1">
                        <c:v>Couple</c:v>
                      </c:pt>
                      <c:pt idx="2">
                        <c:v>Group</c:v>
                      </c:pt>
                      <c:pt idx="3">
                        <c:v>Family with Young Children</c:v>
                      </c:pt>
                      <c:pt idx="4">
                        <c:v>Family with Older Children</c:v>
                      </c:pt>
                      <c:pt idx="5">
                        <c:v>Travellers with Friends</c:v>
                      </c:pt>
                    </c:strCache>
                  </c:strRef>
                </c:cat>
                <c:val>
                  <c:numRef>
                    <c:extLst>
                      <c:ext uri="{02D57815-91ED-43cb-92C2-25804820EDAC}">
                        <c15:formulaRef>
                          <c15:sqref>'sheet 2'!$Z$9:$Z$14</c15:sqref>
                        </c15:formulaRef>
                      </c:ext>
                    </c:extLst>
                    <c:numCache>
                      <c:formatCode>General</c:formatCode>
                      <c:ptCount val="6"/>
                    </c:numCache>
                  </c:numRef>
                </c:val>
                <c:extLst>
                  <c:ext xmlns:c16="http://schemas.microsoft.com/office/drawing/2014/chart" uri="{C3380CC4-5D6E-409C-BE32-E72D297353CC}">
                    <c16:uniqueId val="{0000001A-5C62-49BF-B165-FA3B641794B0}"/>
                  </c:ext>
                </c:extLst>
              </c15:ser>
            </c15:filteredPieSeries>
          </c:ext>
        </c:extLst>
      </c:doughnutChart>
      <c:spPr>
        <a:noFill/>
        <a:ln>
          <a:noFill/>
        </a:ln>
        <a:effectLst/>
      </c:spPr>
    </c:plotArea>
    <c:legend>
      <c:legendPos val="r"/>
      <c:layout>
        <c:manualLayout>
          <c:xMode val="edge"/>
          <c:yMode val="edge"/>
          <c:x val="0.67735672390915136"/>
          <c:y val="0.22203381081329684"/>
          <c:w val="0.30769854022060938"/>
          <c:h val="0.50005530730875414"/>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1" dirty="0">
                <a:solidFill>
                  <a:schemeClr val="bg1"/>
                </a:solidFill>
              </a:rPr>
              <a:t>Stay Duration </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No of Reviews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Stayed for 1 day</c:v>
                </c:pt>
                <c:pt idx="1">
                  <c:v>Stayed for 2 days</c:v>
                </c:pt>
                <c:pt idx="2">
                  <c:v>Stayed for 3 days</c:v>
                </c:pt>
                <c:pt idx="3">
                  <c:v>Stayed for 4 days</c:v>
                </c:pt>
                <c:pt idx="4">
                  <c:v>Stayed for 5 days</c:v>
                </c:pt>
                <c:pt idx="5">
                  <c:v>Stayed for 6 days</c:v>
                </c:pt>
                <c:pt idx="6">
                  <c:v>Stayed for 7 days</c:v>
                </c:pt>
                <c:pt idx="7">
                  <c:v>Stayed for 8 days</c:v>
                </c:pt>
                <c:pt idx="8">
                  <c:v>Stayed for 9 days</c:v>
                </c:pt>
                <c:pt idx="9">
                  <c:v>Stayed for 10 days</c:v>
                </c:pt>
                <c:pt idx="10">
                  <c:v>Stayed more than 10 days </c:v>
                </c:pt>
              </c:strCache>
            </c:strRef>
          </c:cat>
          <c:val>
            <c:numRef>
              <c:f>Sheet1!$B$2:$B$12</c:f>
              <c:numCache>
                <c:formatCode>0.00%</c:formatCode>
                <c:ptCount val="11"/>
                <c:pt idx="0">
                  <c:v>0.37547165421202239</c:v>
                </c:pt>
                <c:pt idx="1">
                  <c:v>0.2596996924795148</c:v>
                </c:pt>
                <c:pt idx="2">
                  <c:v>0.18579394964109683</c:v>
                </c:pt>
                <c:pt idx="3">
                  <c:v>9.2715681217982779E-2</c:v>
                </c:pt>
                <c:pt idx="4">
                  <c:v>4.0417809042575879E-2</c:v>
                </c:pt>
                <c:pt idx="5">
                  <c:v>1.8955361055419614E-2</c:v>
                </c:pt>
                <c:pt idx="6">
                  <c:v>1.4346431715328326E-2</c:v>
                </c:pt>
                <c:pt idx="7">
                  <c:v>4.8513004665159442E-3</c:v>
                </c:pt>
                <c:pt idx="8">
                  <c:v>2.507086931736657E-3</c:v>
                </c:pt>
                <c:pt idx="9">
                  <c:v>1.723743451132164E-3</c:v>
                </c:pt>
                <c:pt idx="10">
                  <c:v>3.5172897866746294E-3</c:v>
                </c:pt>
              </c:numCache>
            </c:numRef>
          </c:val>
          <c:extLst>
            <c:ext xmlns:c16="http://schemas.microsoft.com/office/drawing/2014/chart" uri="{C3380CC4-5D6E-409C-BE32-E72D297353CC}">
              <c16:uniqueId val="{00000000-6561-4C79-A985-DBD9641C35EE}"/>
            </c:ext>
          </c:extLst>
        </c:ser>
        <c:dLbls>
          <c:dLblPos val="outEnd"/>
          <c:showLegendKey val="0"/>
          <c:showVal val="1"/>
          <c:showCatName val="0"/>
          <c:showSerName val="0"/>
          <c:showPercent val="0"/>
          <c:showBubbleSize val="0"/>
        </c:dLbls>
        <c:gapWidth val="182"/>
        <c:axId val="697123871"/>
        <c:axId val="697125119"/>
      </c:barChart>
      <c:catAx>
        <c:axId val="69712387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7125119"/>
        <c:crosses val="autoZero"/>
        <c:auto val="1"/>
        <c:lblAlgn val="ctr"/>
        <c:lblOffset val="100"/>
        <c:noMultiLvlLbl val="0"/>
      </c:catAx>
      <c:valAx>
        <c:axId val="697125119"/>
        <c:scaling>
          <c:orientation val="minMax"/>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7123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1" Type="http://schemas.openxmlformats.org/officeDocument/2006/relationships/image" Target="../media/image9.jpg"/></Relationships>
</file>

<file path=ppt/diagrams/_rels/drawing3.xml.rels><?xml version="1.0" encoding="UTF-8" standalone="yes"?>
<Relationships xmlns="http://schemas.openxmlformats.org/package/2006/relationships"><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D83081-FAF2-4EA4-8C1A-A6B58573D8D7}"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IN"/>
        </a:p>
      </dgm:t>
    </dgm:pt>
    <dgm:pt modelId="{A20FFF31-539C-4563-9B75-244F8346DD47}">
      <dgm:prSet custT="1"/>
      <dgm:spPr/>
      <dgm:t>
        <a:bodyPr/>
        <a:lstStyle/>
        <a:p>
          <a:r>
            <a:rPr lang="en-US" sz="2000" b="1" i="0" dirty="0">
              <a:solidFill>
                <a:srgbClr val="0070C0"/>
              </a:solidFill>
              <a:latin typeface="+mn-lt"/>
            </a:rPr>
            <a:t>Business Problem</a:t>
          </a:r>
        </a:p>
        <a:p>
          <a:r>
            <a:rPr lang="en-US" sz="2000" b="0" i="0" dirty="0">
              <a:latin typeface="+mn-lt"/>
            </a:rPr>
            <a:t>How to analyze online customer reviews to evaluate positive and negative sentiments of hotels in Europe.</a:t>
          </a:r>
        </a:p>
        <a:p>
          <a:r>
            <a:rPr lang="en-US" sz="2000" b="0" i="0" dirty="0">
              <a:latin typeface="+mn-lt"/>
            </a:rPr>
            <a:t>What are the factors impacting positive and negative sentiments about Hotel ? </a:t>
          </a:r>
        </a:p>
        <a:p>
          <a:r>
            <a:rPr lang="en-US" sz="2000" b="0" i="0" dirty="0">
              <a:latin typeface="+mn-lt"/>
            </a:rPr>
            <a:t>How can a hotel analyze its competency among different hotel in a city and improve its experience basis different segments and preferences</a:t>
          </a:r>
          <a:r>
            <a:rPr lang="en-US" sz="2000" b="0" i="0" dirty="0">
              <a:solidFill>
                <a:schemeClr val="tx1"/>
              </a:solidFill>
              <a:latin typeface="+mn-lt"/>
            </a:rPr>
            <a:t>? [</a:t>
          </a:r>
          <a:r>
            <a:rPr lang="en-US" sz="2000" dirty="0">
              <a:solidFill>
                <a:schemeClr val="tx1"/>
              </a:solidFill>
              <a:cs typeface="Times New Roman" panose="02020603050405020304" pitchFamily="18" charset="0"/>
            </a:rPr>
            <a:t>customer segments like Business travel, Leisure travel, travelling Solo, Couple or with Family and the duration of stay at the hotel.]</a:t>
          </a:r>
          <a:endParaRPr lang="en-US" sz="2000" b="0" baseline="0" dirty="0">
            <a:solidFill>
              <a:schemeClr val="tx1"/>
            </a:solidFill>
            <a:highlight>
              <a:srgbClr val="000000"/>
            </a:highlight>
            <a:latin typeface="+mn-lt"/>
            <a:cs typeface="Times New Roman" panose="02020603050405020304" pitchFamily="18" charset="0"/>
          </a:endParaRPr>
        </a:p>
        <a:p>
          <a:br>
            <a:rPr lang="en-US" sz="1300" b="0" i="0" baseline="0" dirty="0">
              <a:solidFill>
                <a:schemeClr val="tx1"/>
              </a:solidFill>
            </a:rPr>
          </a:br>
          <a:endParaRPr lang="en-IN" sz="1300" dirty="0">
            <a:solidFill>
              <a:schemeClr val="tx1"/>
            </a:solidFill>
          </a:endParaRPr>
        </a:p>
      </dgm:t>
    </dgm:pt>
    <dgm:pt modelId="{8943F8F8-8863-414C-B61A-49B176C0E925}" type="parTrans" cxnId="{D3A74C35-7817-440D-9BA7-F849D50CC82D}">
      <dgm:prSet/>
      <dgm:spPr/>
      <dgm:t>
        <a:bodyPr/>
        <a:lstStyle/>
        <a:p>
          <a:endParaRPr lang="en-IN"/>
        </a:p>
      </dgm:t>
    </dgm:pt>
    <dgm:pt modelId="{5B85DA49-1A9C-4F53-95C4-9FEE35ED0E9C}" type="sibTrans" cxnId="{D3A74C35-7817-440D-9BA7-F849D50CC82D}">
      <dgm:prSet/>
      <dgm:spPr/>
      <dgm:t>
        <a:bodyPr/>
        <a:lstStyle/>
        <a:p>
          <a:endParaRPr lang="en-IN"/>
        </a:p>
      </dgm:t>
    </dgm:pt>
    <dgm:pt modelId="{7A833991-2207-4A03-9A3C-5744CF0F13FF}" type="pres">
      <dgm:prSet presAssocID="{9FD83081-FAF2-4EA4-8C1A-A6B58573D8D7}" presName="linear" presStyleCnt="0">
        <dgm:presLayoutVars>
          <dgm:animLvl val="lvl"/>
          <dgm:resizeHandles val="exact"/>
        </dgm:presLayoutVars>
      </dgm:prSet>
      <dgm:spPr/>
    </dgm:pt>
    <dgm:pt modelId="{64F67FDC-B6F6-42C1-A18A-AF1E9C866901}" type="pres">
      <dgm:prSet presAssocID="{A20FFF31-539C-4563-9B75-244F8346DD47}" presName="parentText" presStyleLbl="node1" presStyleIdx="0" presStyleCnt="1" custLinFactNeighborX="1948" custLinFactNeighborY="-4457">
        <dgm:presLayoutVars>
          <dgm:chMax val="0"/>
          <dgm:bulletEnabled val="1"/>
        </dgm:presLayoutVars>
      </dgm:prSet>
      <dgm:spPr/>
    </dgm:pt>
  </dgm:ptLst>
  <dgm:cxnLst>
    <dgm:cxn modelId="{D3A74C35-7817-440D-9BA7-F849D50CC82D}" srcId="{9FD83081-FAF2-4EA4-8C1A-A6B58573D8D7}" destId="{A20FFF31-539C-4563-9B75-244F8346DD47}" srcOrd="0" destOrd="0" parTransId="{8943F8F8-8863-414C-B61A-49B176C0E925}" sibTransId="{5B85DA49-1A9C-4F53-95C4-9FEE35ED0E9C}"/>
    <dgm:cxn modelId="{A99E033D-2080-4C18-B77D-EAC13D3C54C9}" type="presOf" srcId="{9FD83081-FAF2-4EA4-8C1A-A6B58573D8D7}" destId="{7A833991-2207-4A03-9A3C-5744CF0F13FF}" srcOrd="0" destOrd="0" presId="urn:microsoft.com/office/officeart/2005/8/layout/vList2"/>
    <dgm:cxn modelId="{894CA18C-5B7E-4440-87C4-BA33129AC426}" type="presOf" srcId="{A20FFF31-539C-4563-9B75-244F8346DD47}" destId="{64F67FDC-B6F6-42C1-A18A-AF1E9C866901}" srcOrd="0" destOrd="0" presId="urn:microsoft.com/office/officeart/2005/8/layout/vList2"/>
    <dgm:cxn modelId="{D601C806-CA60-4329-B2FB-447A8806AD09}" type="presParOf" srcId="{7A833991-2207-4A03-9A3C-5744CF0F13FF}" destId="{64F67FDC-B6F6-42C1-A18A-AF1E9C86690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D83081-FAF2-4EA4-8C1A-A6B58573D8D7}"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IN"/>
        </a:p>
      </dgm:t>
    </dgm:pt>
    <dgm:pt modelId="{A20FFF31-539C-4563-9B75-244F8346DD47}">
      <dgm:prSet custT="1"/>
      <dgm:spPr/>
      <dgm:t>
        <a:bodyPr/>
        <a:lstStyle/>
        <a:p>
          <a:r>
            <a:rPr lang="en-US" sz="2000" b="1" i="0" baseline="0" dirty="0">
              <a:solidFill>
                <a:srgbClr val="0070C0"/>
              </a:solidFill>
              <a:latin typeface="+mn-lt"/>
              <a:cs typeface="Times New Roman" panose="02020603050405020304" pitchFamily="18" charset="0"/>
            </a:rPr>
            <a:t>Project scope and objectives</a:t>
          </a:r>
        </a:p>
        <a:p>
          <a:r>
            <a:rPr lang="en-US" sz="2000" b="0" i="0" baseline="0" dirty="0">
              <a:latin typeface="+mn-lt"/>
              <a:cs typeface="Times New Roman" panose="02020603050405020304" pitchFamily="18" charset="0"/>
            </a:rPr>
            <a:t> 1. Build a model to analyze customer reviews of the hotels and measure the intensity of  negative and positive sentiments.</a:t>
          </a:r>
        </a:p>
        <a:p>
          <a:r>
            <a:rPr lang="en-US" sz="2000" b="0" i="0" baseline="0" dirty="0">
              <a:latin typeface="+mn-lt"/>
              <a:cs typeface="Times New Roman" panose="02020603050405020304" pitchFamily="18" charset="0"/>
            </a:rPr>
            <a:t>2. </a:t>
          </a:r>
          <a:r>
            <a:rPr lang="en-US" sz="2000" b="0" i="0" dirty="0">
              <a:latin typeface="+mn-lt"/>
            </a:rPr>
            <a:t>Identify leading factors impacting the positive and negative sentiments of the customers. </a:t>
          </a:r>
        </a:p>
        <a:p>
          <a:r>
            <a:rPr lang="en-US" sz="2000" b="0" i="0" dirty="0">
              <a:latin typeface="+mn-lt"/>
            </a:rPr>
            <a:t>3  Establish regional average as a benchmark for industry reference and competition mapping. </a:t>
          </a:r>
          <a:endParaRPr lang="en-US" sz="2000" b="0" i="0" baseline="0" dirty="0">
            <a:latin typeface="+mn-lt"/>
            <a:cs typeface="Times New Roman" panose="02020603050405020304" pitchFamily="18" charset="0"/>
          </a:endParaRPr>
        </a:p>
        <a:p>
          <a:r>
            <a:rPr lang="en-US" sz="2000" b="0" i="0" baseline="0" dirty="0">
              <a:latin typeface="+mn-lt"/>
              <a:cs typeface="Times New Roman" panose="02020603050405020304" pitchFamily="18" charset="0"/>
            </a:rPr>
            <a:t>4. Creating a comprehensive interactive dashboard for Hotels with analysis to assess their customer sentiments, ratings compared to benchmarks.</a:t>
          </a:r>
        </a:p>
        <a:p>
          <a:r>
            <a:rPr lang="en-US" sz="2000" b="0" i="0" baseline="0" dirty="0">
              <a:latin typeface="+mn-lt"/>
              <a:cs typeface="Times New Roman" panose="02020603050405020304" pitchFamily="18" charset="0"/>
            </a:rPr>
            <a:t>5. Solutions of this kind will benefit hotels to get insights to improve the customer experience and hotel reputation.</a:t>
          </a:r>
          <a:br>
            <a:rPr lang="en-US" sz="1300" b="0" i="0" baseline="0" dirty="0"/>
          </a:br>
          <a:br>
            <a:rPr lang="en-US" sz="1300" b="0" i="0" baseline="0" dirty="0"/>
          </a:br>
          <a:endParaRPr lang="en-IN" sz="1300" dirty="0"/>
        </a:p>
      </dgm:t>
    </dgm:pt>
    <dgm:pt modelId="{8943F8F8-8863-414C-B61A-49B176C0E925}" type="parTrans" cxnId="{D3A74C35-7817-440D-9BA7-F849D50CC82D}">
      <dgm:prSet/>
      <dgm:spPr/>
      <dgm:t>
        <a:bodyPr/>
        <a:lstStyle/>
        <a:p>
          <a:endParaRPr lang="en-IN"/>
        </a:p>
      </dgm:t>
    </dgm:pt>
    <dgm:pt modelId="{5B85DA49-1A9C-4F53-95C4-9FEE35ED0E9C}" type="sibTrans" cxnId="{D3A74C35-7817-440D-9BA7-F849D50CC82D}">
      <dgm:prSet/>
      <dgm:spPr/>
      <dgm:t>
        <a:bodyPr/>
        <a:lstStyle/>
        <a:p>
          <a:endParaRPr lang="en-IN"/>
        </a:p>
      </dgm:t>
    </dgm:pt>
    <dgm:pt modelId="{7A833991-2207-4A03-9A3C-5744CF0F13FF}" type="pres">
      <dgm:prSet presAssocID="{9FD83081-FAF2-4EA4-8C1A-A6B58573D8D7}" presName="linear" presStyleCnt="0">
        <dgm:presLayoutVars>
          <dgm:animLvl val="lvl"/>
          <dgm:resizeHandles val="exact"/>
        </dgm:presLayoutVars>
      </dgm:prSet>
      <dgm:spPr/>
    </dgm:pt>
    <dgm:pt modelId="{64F67FDC-B6F6-42C1-A18A-AF1E9C866901}" type="pres">
      <dgm:prSet presAssocID="{A20FFF31-539C-4563-9B75-244F8346DD47}" presName="parentText" presStyleLbl="node1" presStyleIdx="0" presStyleCnt="1" custLinFactNeighborX="1948" custLinFactNeighborY="-4457">
        <dgm:presLayoutVars>
          <dgm:chMax val="0"/>
          <dgm:bulletEnabled val="1"/>
        </dgm:presLayoutVars>
      </dgm:prSet>
      <dgm:spPr/>
    </dgm:pt>
  </dgm:ptLst>
  <dgm:cxnLst>
    <dgm:cxn modelId="{D3A74C35-7817-440D-9BA7-F849D50CC82D}" srcId="{9FD83081-FAF2-4EA4-8C1A-A6B58573D8D7}" destId="{A20FFF31-539C-4563-9B75-244F8346DD47}" srcOrd="0" destOrd="0" parTransId="{8943F8F8-8863-414C-B61A-49B176C0E925}" sibTransId="{5B85DA49-1A9C-4F53-95C4-9FEE35ED0E9C}"/>
    <dgm:cxn modelId="{A99E033D-2080-4C18-B77D-EAC13D3C54C9}" type="presOf" srcId="{9FD83081-FAF2-4EA4-8C1A-A6B58573D8D7}" destId="{7A833991-2207-4A03-9A3C-5744CF0F13FF}" srcOrd="0" destOrd="0" presId="urn:microsoft.com/office/officeart/2005/8/layout/vList2"/>
    <dgm:cxn modelId="{894CA18C-5B7E-4440-87C4-BA33129AC426}" type="presOf" srcId="{A20FFF31-539C-4563-9B75-244F8346DD47}" destId="{64F67FDC-B6F6-42C1-A18A-AF1E9C866901}" srcOrd="0" destOrd="0" presId="urn:microsoft.com/office/officeart/2005/8/layout/vList2"/>
    <dgm:cxn modelId="{D601C806-CA60-4329-B2FB-447A8806AD09}" type="presParOf" srcId="{7A833991-2207-4A03-9A3C-5744CF0F13FF}" destId="{64F67FDC-B6F6-42C1-A18A-AF1E9C86690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D87B98-E66B-4726-A80C-A48E6A5899D4}" type="doc">
      <dgm:prSet loTypeId="urn:microsoft.com/office/officeart/2005/8/layout/vList3" loCatId="list" qsTypeId="urn:microsoft.com/office/officeart/2005/8/quickstyle/simple1" qsCatId="simple" csTypeId="urn:microsoft.com/office/officeart/2005/8/colors/colorful5" csCatId="colorful" phldr="1"/>
      <dgm:spPr/>
      <dgm:t>
        <a:bodyPr/>
        <a:lstStyle/>
        <a:p>
          <a:endParaRPr lang="en-IN"/>
        </a:p>
      </dgm:t>
    </dgm:pt>
    <dgm:pt modelId="{36C8A6B6-1234-4178-BEA6-0030B898B117}">
      <dgm:prSet/>
      <dgm:spPr/>
      <dgm:t>
        <a:bodyPr/>
        <a:lstStyle/>
        <a:p>
          <a:r>
            <a:rPr lang="en-US" dirty="0"/>
            <a:t>Gauging hotels reputation in the market</a:t>
          </a:r>
          <a:endParaRPr lang="en-IN" dirty="0"/>
        </a:p>
      </dgm:t>
    </dgm:pt>
    <dgm:pt modelId="{440DCF2B-EDE2-4AE3-B3B3-45E28F13DF70}" type="parTrans" cxnId="{B95B78E6-6AEE-4246-A73B-904AD5FE8038}">
      <dgm:prSet/>
      <dgm:spPr/>
      <dgm:t>
        <a:bodyPr/>
        <a:lstStyle/>
        <a:p>
          <a:endParaRPr lang="en-IN"/>
        </a:p>
      </dgm:t>
    </dgm:pt>
    <dgm:pt modelId="{8EF37422-CDAA-4C39-BF71-90DC46A55538}" type="sibTrans" cxnId="{B95B78E6-6AEE-4246-A73B-904AD5FE8038}">
      <dgm:prSet/>
      <dgm:spPr/>
      <dgm:t>
        <a:bodyPr/>
        <a:lstStyle/>
        <a:p>
          <a:endParaRPr lang="en-IN"/>
        </a:p>
      </dgm:t>
    </dgm:pt>
    <dgm:pt modelId="{1BF96EF2-3C95-400F-A161-AFE9AD73314C}">
      <dgm:prSet/>
      <dgm:spPr/>
      <dgm:t>
        <a:bodyPr/>
        <a:lstStyle/>
        <a:p>
          <a:r>
            <a:rPr lang="en-US" dirty="0"/>
            <a:t>Understanding a hotel’s flaws</a:t>
          </a:r>
          <a:endParaRPr lang="en-IN" dirty="0"/>
        </a:p>
      </dgm:t>
    </dgm:pt>
    <dgm:pt modelId="{1B1DFCBD-5D9F-4B35-AF6E-893B39A4C81D}" type="parTrans" cxnId="{5D43F595-0AF0-4D80-90C1-1945C20AAEAF}">
      <dgm:prSet/>
      <dgm:spPr/>
      <dgm:t>
        <a:bodyPr/>
        <a:lstStyle/>
        <a:p>
          <a:endParaRPr lang="en-IN"/>
        </a:p>
      </dgm:t>
    </dgm:pt>
    <dgm:pt modelId="{A1ED7D7A-5AEA-4343-9ABC-A537243E4B21}" type="sibTrans" cxnId="{5D43F595-0AF0-4D80-90C1-1945C20AAEAF}">
      <dgm:prSet/>
      <dgm:spPr/>
      <dgm:t>
        <a:bodyPr/>
        <a:lstStyle/>
        <a:p>
          <a:endParaRPr lang="en-IN"/>
        </a:p>
      </dgm:t>
    </dgm:pt>
    <dgm:pt modelId="{3081CA58-B684-4634-8E1E-1B5B7F38EC58}">
      <dgm:prSet/>
      <dgm:spPr/>
      <dgm:t>
        <a:bodyPr/>
        <a:lstStyle/>
        <a:p>
          <a:r>
            <a:rPr lang="en-US" dirty="0"/>
            <a:t>Analyzing competitors</a:t>
          </a:r>
          <a:endParaRPr lang="en-IN" dirty="0"/>
        </a:p>
      </dgm:t>
    </dgm:pt>
    <dgm:pt modelId="{E0F815BC-B05C-438B-8B19-68941F171D15}" type="parTrans" cxnId="{5CA09504-2848-4569-BFF8-9CD5570DE230}">
      <dgm:prSet/>
      <dgm:spPr/>
      <dgm:t>
        <a:bodyPr/>
        <a:lstStyle/>
        <a:p>
          <a:endParaRPr lang="en-IN"/>
        </a:p>
      </dgm:t>
    </dgm:pt>
    <dgm:pt modelId="{469A8021-9EBC-4F35-B483-F8D52D5F675C}" type="sibTrans" cxnId="{5CA09504-2848-4569-BFF8-9CD5570DE230}">
      <dgm:prSet/>
      <dgm:spPr/>
      <dgm:t>
        <a:bodyPr/>
        <a:lstStyle/>
        <a:p>
          <a:endParaRPr lang="en-IN"/>
        </a:p>
      </dgm:t>
    </dgm:pt>
    <dgm:pt modelId="{4CF31E79-2925-42B0-9DF6-CEBD32B8BB03}">
      <dgm:prSet/>
      <dgm:spPr/>
      <dgm:t>
        <a:bodyPr/>
        <a:lstStyle/>
        <a:p>
          <a:r>
            <a:rPr lang="en-US"/>
            <a:t>Reviewing all data in a single go</a:t>
          </a:r>
          <a:endParaRPr lang="en-IN"/>
        </a:p>
      </dgm:t>
    </dgm:pt>
    <dgm:pt modelId="{36F69CDD-FAB8-4B97-BD6A-172C01760062}" type="parTrans" cxnId="{23C644FC-EB6C-40BC-95EE-48ED5FF7BF2C}">
      <dgm:prSet/>
      <dgm:spPr/>
      <dgm:t>
        <a:bodyPr/>
        <a:lstStyle/>
        <a:p>
          <a:endParaRPr lang="en-IN"/>
        </a:p>
      </dgm:t>
    </dgm:pt>
    <dgm:pt modelId="{9EBA8DF3-C5F6-4B48-88A9-43A2985E75D7}" type="sibTrans" cxnId="{23C644FC-EB6C-40BC-95EE-48ED5FF7BF2C}">
      <dgm:prSet/>
      <dgm:spPr/>
      <dgm:t>
        <a:bodyPr/>
        <a:lstStyle/>
        <a:p>
          <a:endParaRPr lang="en-IN"/>
        </a:p>
      </dgm:t>
    </dgm:pt>
    <dgm:pt modelId="{FBEBB7B4-8E33-4C94-A176-1048743A59EA}" type="pres">
      <dgm:prSet presAssocID="{D9D87B98-E66B-4726-A80C-A48E6A5899D4}" presName="linearFlow" presStyleCnt="0">
        <dgm:presLayoutVars>
          <dgm:dir/>
          <dgm:resizeHandles val="exact"/>
        </dgm:presLayoutVars>
      </dgm:prSet>
      <dgm:spPr/>
    </dgm:pt>
    <dgm:pt modelId="{AA9C7FC1-2F55-4717-B7C3-0E5EF4CA7F4F}" type="pres">
      <dgm:prSet presAssocID="{36C8A6B6-1234-4178-BEA6-0030B898B117}" presName="composite" presStyleCnt="0"/>
      <dgm:spPr/>
    </dgm:pt>
    <dgm:pt modelId="{5D4A5977-BF82-446E-9792-4D9FDFAB6291}" type="pres">
      <dgm:prSet presAssocID="{36C8A6B6-1234-4178-BEA6-0030B898B117}"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AEA31D5D-BFDE-4525-BA03-A2015584E598}" type="pres">
      <dgm:prSet presAssocID="{36C8A6B6-1234-4178-BEA6-0030B898B117}" presName="txShp" presStyleLbl="node1" presStyleIdx="0" presStyleCnt="4">
        <dgm:presLayoutVars>
          <dgm:bulletEnabled val="1"/>
        </dgm:presLayoutVars>
      </dgm:prSet>
      <dgm:spPr/>
    </dgm:pt>
    <dgm:pt modelId="{F12BD8B8-C83E-4FF5-83BE-B4BC16B9FF09}" type="pres">
      <dgm:prSet presAssocID="{8EF37422-CDAA-4C39-BF71-90DC46A55538}" presName="spacing" presStyleCnt="0"/>
      <dgm:spPr/>
    </dgm:pt>
    <dgm:pt modelId="{208EF342-5019-4E4A-BBF5-331B809BB1D0}" type="pres">
      <dgm:prSet presAssocID="{1BF96EF2-3C95-400F-A161-AFE9AD73314C}" presName="composite" presStyleCnt="0"/>
      <dgm:spPr/>
    </dgm:pt>
    <dgm:pt modelId="{289EF71E-9584-406D-B2F5-73B32C89F056}" type="pres">
      <dgm:prSet presAssocID="{1BF96EF2-3C95-400F-A161-AFE9AD73314C}" presName="imgShp" presStyleLbl="fgImgPlace1" presStyleIdx="1"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3906D62C-515E-40D9-9B88-61B6E39CADDF}" type="pres">
      <dgm:prSet presAssocID="{1BF96EF2-3C95-400F-A161-AFE9AD73314C}" presName="txShp" presStyleLbl="node1" presStyleIdx="1" presStyleCnt="4">
        <dgm:presLayoutVars>
          <dgm:bulletEnabled val="1"/>
        </dgm:presLayoutVars>
      </dgm:prSet>
      <dgm:spPr/>
    </dgm:pt>
    <dgm:pt modelId="{15D762BA-BCF1-4D40-88CA-EEAD6F535D53}" type="pres">
      <dgm:prSet presAssocID="{A1ED7D7A-5AEA-4343-9ABC-A537243E4B21}" presName="spacing" presStyleCnt="0"/>
      <dgm:spPr/>
    </dgm:pt>
    <dgm:pt modelId="{2EC39CF7-894C-45FF-A900-B7158C0B4EF2}" type="pres">
      <dgm:prSet presAssocID="{3081CA58-B684-4634-8E1E-1B5B7F38EC58}" presName="composite" presStyleCnt="0"/>
      <dgm:spPr/>
    </dgm:pt>
    <dgm:pt modelId="{2175D5BC-2753-411A-8F34-63B8A317CF91}" type="pres">
      <dgm:prSet presAssocID="{3081CA58-B684-4634-8E1E-1B5B7F38EC58}" presName="imgShp" presStyleLbl="fgImgPlace1" presStyleIdx="2"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D33ACDC7-8DC6-4949-81A1-96435D8E2E52}" type="pres">
      <dgm:prSet presAssocID="{3081CA58-B684-4634-8E1E-1B5B7F38EC58}" presName="txShp" presStyleLbl="node1" presStyleIdx="2" presStyleCnt="4">
        <dgm:presLayoutVars>
          <dgm:bulletEnabled val="1"/>
        </dgm:presLayoutVars>
      </dgm:prSet>
      <dgm:spPr/>
    </dgm:pt>
    <dgm:pt modelId="{DB95E254-C5A4-4810-B585-51ADA1DBB158}" type="pres">
      <dgm:prSet presAssocID="{469A8021-9EBC-4F35-B483-F8D52D5F675C}" presName="spacing" presStyleCnt="0"/>
      <dgm:spPr/>
    </dgm:pt>
    <dgm:pt modelId="{7868977A-3179-4869-9AED-27DA84895742}" type="pres">
      <dgm:prSet presAssocID="{4CF31E79-2925-42B0-9DF6-CEBD32B8BB03}" presName="composite" presStyleCnt="0"/>
      <dgm:spPr/>
    </dgm:pt>
    <dgm:pt modelId="{E19DB43A-2F78-494A-9031-7724A3F72188}" type="pres">
      <dgm:prSet presAssocID="{4CF31E79-2925-42B0-9DF6-CEBD32B8BB03}" presName="imgShp" presStyleLbl="fgImgPlace1" presStyleIdx="3"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dgm:spPr>
    </dgm:pt>
    <dgm:pt modelId="{73692CEB-D10A-4675-AB1B-2589CD16F3A4}" type="pres">
      <dgm:prSet presAssocID="{4CF31E79-2925-42B0-9DF6-CEBD32B8BB03}" presName="txShp" presStyleLbl="node1" presStyleIdx="3" presStyleCnt="4">
        <dgm:presLayoutVars>
          <dgm:bulletEnabled val="1"/>
        </dgm:presLayoutVars>
      </dgm:prSet>
      <dgm:spPr/>
    </dgm:pt>
  </dgm:ptLst>
  <dgm:cxnLst>
    <dgm:cxn modelId="{5CA09504-2848-4569-BFF8-9CD5570DE230}" srcId="{D9D87B98-E66B-4726-A80C-A48E6A5899D4}" destId="{3081CA58-B684-4634-8E1E-1B5B7F38EC58}" srcOrd="2" destOrd="0" parTransId="{E0F815BC-B05C-438B-8B19-68941F171D15}" sibTransId="{469A8021-9EBC-4F35-B483-F8D52D5F675C}"/>
    <dgm:cxn modelId="{301F3D2F-C400-4BB5-B231-BBBDF5BADB90}" type="presOf" srcId="{3081CA58-B684-4634-8E1E-1B5B7F38EC58}" destId="{D33ACDC7-8DC6-4949-81A1-96435D8E2E52}" srcOrd="0" destOrd="0" presId="urn:microsoft.com/office/officeart/2005/8/layout/vList3"/>
    <dgm:cxn modelId="{03F37755-2368-4431-99B4-11344363516E}" type="presOf" srcId="{4CF31E79-2925-42B0-9DF6-CEBD32B8BB03}" destId="{73692CEB-D10A-4675-AB1B-2589CD16F3A4}" srcOrd="0" destOrd="0" presId="urn:microsoft.com/office/officeart/2005/8/layout/vList3"/>
    <dgm:cxn modelId="{D5B04D79-214D-4881-B2D2-5F04C4A319D6}" type="presOf" srcId="{D9D87B98-E66B-4726-A80C-A48E6A5899D4}" destId="{FBEBB7B4-8E33-4C94-A176-1048743A59EA}" srcOrd="0" destOrd="0" presId="urn:microsoft.com/office/officeart/2005/8/layout/vList3"/>
    <dgm:cxn modelId="{5D43F595-0AF0-4D80-90C1-1945C20AAEAF}" srcId="{D9D87B98-E66B-4726-A80C-A48E6A5899D4}" destId="{1BF96EF2-3C95-400F-A161-AFE9AD73314C}" srcOrd="1" destOrd="0" parTransId="{1B1DFCBD-5D9F-4B35-AF6E-893B39A4C81D}" sibTransId="{A1ED7D7A-5AEA-4343-9ABC-A537243E4B21}"/>
    <dgm:cxn modelId="{B95B78E6-6AEE-4246-A73B-904AD5FE8038}" srcId="{D9D87B98-E66B-4726-A80C-A48E6A5899D4}" destId="{36C8A6B6-1234-4178-BEA6-0030B898B117}" srcOrd="0" destOrd="0" parTransId="{440DCF2B-EDE2-4AE3-B3B3-45E28F13DF70}" sibTransId="{8EF37422-CDAA-4C39-BF71-90DC46A55538}"/>
    <dgm:cxn modelId="{4B8378E9-8620-43E6-912E-4EEF1FE4AFB8}" type="presOf" srcId="{36C8A6B6-1234-4178-BEA6-0030B898B117}" destId="{AEA31D5D-BFDE-4525-BA03-A2015584E598}" srcOrd="0" destOrd="0" presId="urn:microsoft.com/office/officeart/2005/8/layout/vList3"/>
    <dgm:cxn modelId="{3997CAF6-A96D-4704-BCBE-33B3473650C4}" type="presOf" srcId="{1BF96EF2-3C95-400F-A161-AFE9AD73314C}" destId="{3906D62C-515E-40D9-9B88-61B6E39CADDF}" srcOrd="0" destOrd="0" presId="urn:microsoft.com/office/officeart/2005/8/layout/vList3"/>
    <dgm:cxn modelId="{23C644FC-EB6C-40BC-95EE-48ED5FF7BF2C}" srcId="{D9D87B98-E66B-4726-A80C-A48E6A5899D4}" destId="{4CF31E79-2925-42B0-9DF6-CEBD32B8BB03}" srcOrd="3" destOrd="0" parTransId="{36F69CDD-FAB8-4B97-BD6A-172C01760062}" sibTransId="{9EBA8DF3-C5F6-4B48-88A9-43A2985E75D7}"/>
    <dgm:cxn modelId="{1D71FE27-6534-4C43-9BB6-E12A00368BE4}" type="presParOf" srcId="{FBEBB7B4-8E33-4C94-A176-1048743A59EA}" destId="{AA9C7FC1-2F55-4717-B7C3-0E5EF4CA7F4F}" srcOrd="0" destOrd="0" presId="urn:microsoft.com/office/officeart/2005/8/layout/vList3"/>
    <dgm:cxn modelId="{97076455-BAC2-4468-8331-EB798F5523C4}" type="presParOf" srcId="{AA9C7FC1-2F55-4717-B7C3-0E5EF4CA7F4F}" destId="{5D4A5977-BF82-446E-9792-4D9FDFAB6291}" srcOrd="0" destOrd="0" presId="urn:microsoft.com/office/officeart/2005/8/layout/vList3"/>
    <dgm:cxn modelId="{071F2639-67EB-4B44-9266-CE41BAD661CF}" type="presParOf" srcId="{AA9C7FC1-2F55-4717-B7C3-0E5EF4CA7F4F}" destId="{AEA31D5D-BFDE-4525-BA03-A2015584E598}" srcOrd="1" destOrd="0" presId="urn:microsoft.com/office/officeart/2005/8/layout/vList3"/>
    <dgm:cxn modelId="{82BCEDCF-4D21-495A-9B60-D9E78952B7D6}" type="presParOf" srcId="{FBEBB7B4-8E33-4C94-A176-1048743A59EA}" destId="{F12BD8B8-C83E-4FF5-83BE-B4BC16B9FF09}" srcOrd="1" destOrd="0" presId="urn:microsoft.com/office/officeart/2005/8/layout/vList3"/>
    <dgm:cxn modelId="{8EACB6A5-3928-42B8-AD43-327C9AE04E96}" type="presParOf" srcId="{FBEBB7B4-8E33-4C94-A176-1048743A59EA}" destId="{208EF342-5019-4E4A-BBF5-331B809BB1D0}" srcOrd="2" destOrd="0" presId="urn:microsoft.com/office/officeart/2005/8/layout/vList3"/>
    <dgm:cxn modelId="{BFF1D430-DACF-46F6-B539-1FDC00E31CD0}" type="presParOf" srcId="{208EF342-5019-4E4A-BBF5-331B809BB1D0}" destId="{289EF71E-9584-406D-B2F5-73B32C89F056}" srcOrd="0" destOrd="0" presId="urn:microsoft.com/office/officeart/2005/8/layout/vList3"/>
    <dgm:cxn modelId="{2CBA31AF-9FDA-45C6-A6F8-092D29DF343D}" type="presParOf" srcId="{208EF342-5019-4E4A-BBF5-331B809BB1D0}" destId="{3906D62C-515E-40D9-9B88-61B6E39CADDF}" srcOrd="1" destOrd="0" presId="urn:microsoft.com/office/officeart/2005/8/layout/vList3"/>
    <dgm:cxn modelId="{19C009AD-B2A5-4E3A-AE89-284474915A0C}" type="presParOf" srcId="{FBEBB7B4-8E33-4C94-A176-1048743A59EA}" destId="{15D762BA-BCF1-4D40-88CA-EEAD6F535D53}" srcOrd="3" destOrd="0" presId="urn:microsoft.com/office/officeart/2005/8/layout/vList3"/>
    <dgm:cxn modelId="{EA1258D8-500F-4056-A4B2-5D751ED3D869}" type="presParOf" srcId="{FBEBB7B4-8E33-4C94-A176-1048743A59EA}" destId="{2EC39CF7-894C-45FF-A900-B7158C0B4EF2}" srcOrd="4" destOrd="0" presId="urn:microsoft.com/office/officeart/2005/8/layout/vList3"/>
    <dgm:cxn modelId="{7522F4B9-8732-422B-BB81-7ACE643111DC}" type="presParOf" srcId="{2EC39CF7-894C-45FF-A900-B7158C0B4EF2}" destId="{2175D5BC-2753-411A-8F34-63B8A317CF91}" srcOrd="0" destOrd="0" presId="urn:microsoft.com/office/officeart/2005/8/layout/vList3"/>
    <dgm:cxn modelId="{5E93DA0D-0953-45EB-A2DD-8601450A03E8}" type="presParOf" srcId="{2EC39CF7-894C-45FF-A900-B7158C0B4EF2}" destId="{D33ACDC7-8DC6-4949-81A1-96435D8E2E52}" srcOrd="1" destOrd="0" presId="urn:microsoft.com/office/officeart/2005/8/layout/vList3"/>
    <dgm:cxn modelId="{55902D6E-B10B-4640-BA86-159BCD0C4BCC}" type="presParOf" srcId="{FBEBB7B4-8E33-4C94-A176-1048743A59EA}" destId="{DB95E254-C5A4-4810-B585-51ADA1DBB158}" srcOrd="5" destOrd="0" presId="urn:microsoft.com/office/officeart/2005/8/layout/vList3"/>
    <dgm:cxn modelId="{25A6431D-FAFF-4237-8953-CDF4F20479CA}" type="presParOf" srcId="{FBEBB7B4-8E33-4C94-A176-1048743A59EA}" destId="{7868977A-3179-4869-9AED-27DA84895742}" srcOrd="6" destOrd="0" presId="urn:microsoft.com/office/officeart/2005/8/layout/vList3"/>
    <dgm:cxn modelId="{E771EF40-C27C-4ECD-94C1-EAE89F9F8952}" type="presParOf" srcId="{7868977A-3179-4869-9AED-27DA84895742}" destId="{E19DB43A-2F78-494A-9031-7724A3F72188}" srcOrd="0" destOrd="0" presId="urn:microsoft.com/office/officeart/2005/8/layout/vList3"/>
    <dgm:cxn modelId="{DD6D015E-7E4F-4CA8-95A3-48144C086A07}" type="presParOf" srcId="{7868977A-3179-4869-9AED-27DA84895742}" destId="{73692CEB-D10A-4675-AB1B-2589CD16F3A4}"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5B1C86-171D-4C71-8AC3-D7CEED8ADE06}"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IN"/>
        </a:p>
      </dgm:t>
    </dgm:pt>
    <dgm:pt modelId="{499542C9-E397-46E6-A6BB-BDF4AE7AD9E2}">
      <dgm:prSet/>
      <dgm:spPr/>
      <dgm:t>
        <a:bodyPr/>
        <a:lstStyle/>
        <a:p>
          <a:r>
            <a:rPr lang="en-US" b="1" dirty="0">
              <a:solidFill>
                <a:schemeClr val="tx1"/>
              </a:solidFill>
              <a:latin typeface="Times New Roman" panose="02020603050405020304" pitchFamily="18" charset="0"/>
              <a:cs typeface="Times New Roman" panose="02020603050405020304" pitchFamily="18" charset="0"/>
            </a:rPr>
            <a:t>Sourcing the data for sentiment analysis</a:t>
          </a:r>
          <a:endParaRPr lang="en-IN" dirty="0">
            <a:solidFill>
              <a:schemeClr val="tx1"/>
            </a:solidFill>
            <a:latin typeface="Times New Roman" panose="02020603050405020304" pitchFamily="18" charset="0"/>
            <a:cs typeface="Times New Roman" panose="02020603050405020304" pitchFamily="18" charset="0"/>
          </a:endParaRPr>
        </a:p>
      </dgm:t>
    </dgm:pt>
    <dgm:pt modelId="{49AEE0F9-6BC8-4B8E-A727-695901F05E14}" type="parTrans" cxnId="{CBD83550-F5AC-45B1-BB4A-59D387AC3AFD}">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16FBF660-10FE-4190-81C8-0D023EF53B34}" type="sibTrans" cxnId="{CBD83550-F5AC-45B1-BB4A-59D387AC3AFD}">
      <dgm:prSet/>
      <dgm:spPr>
        <a:solidFill>
          <a:srgbClr val="FFFF00">
            <a:alpha val="90000"/>
          </a:srgbClr>
        </a:solidFill>
        <a:ln>
          <a:solidFill>
            <a:schemeClr val="tx1">
              <a:alpha val="90000"/>
            </a:schemeClr>
          </a:solidFill>
        </a:ln>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1F4D186F-D385-4165-9F04-FE28B96725F4}">
      <dgm:prSet/>
      <dgm:spPr/>
      <dgm:t>
        <a:bodyPr/>
        <a:lstStyle/>
        <a:p>
          <a:r>
            <a:rPr lang="en-US" b="1">
              <a:solidFill>
                <a:schemeClr val="tx1"/>
              </a:solidFill>
              <a:latin typeface="Times New Roman" panose="02020603050405020304" pitchFamily="18" charset="0"/>
              <a:cs typeface="Times New Roman" panose="02020603050405020304" pitchFamily="18" charset="0"/>
            </a:rPr>
            <a:t>Exploratory Data Analysis </a:t>
          </a:r>
          <a:endParaRPr lang="en-IN">
            <a:solidFill>
              <a:schemeClr val="tx1"/>
            </a:solidFill>
            <a:latin typeface="Times New Roman" panose="02020603050405020304" pitchFamily="18" charset="0"/>
            <a:cs typeface="Times New Roman" panose="02020603050405020304" pitchFamily="18" charset="0"/>
          </a:endParaRPr>
        </a:p>
      </dgm:t>
    </dgm:pt>
    <dgm:pt modelId="{904AA6B4-2430-4213-B195-19C0C32D330A}" type="parTrans" cxnId="{446756ED-98C9-4102-9F87-BA67BCF687D5}">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3B168DE7-1DCB-402B-B5EA-3D189959BF2A}" type="sibTrans" cxnId="{446756ED-98C9-4102-9F87-BA67BCF687D5}">
      <dgm:prSet/>
      <dgm:spPr>
        <a:solidFill>
          <a:srgbClr val="FFFF00">
            <a:alpha val="90000"/>
          </a:srgbClr>
        </a:solidFill>
        <a:ln>
          <a:solidFill>
            <a:schemeClr val="tx1">
              <a:alpha val="90000"/>
            </a:schemeClr>
          </a:solidFill>
        </a:ln>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4E9AF3DD-2D31-459E-8A7C-FBF015487065}">
      <dgm:prSet/>
      <dgm:spPr/>
      <dgm:t>
        <a:bodyPr/>
        <a:lstStyle/>
        <a:p>
          <a:r>
            <a:rPr lang="en-US" b="1">
              <a:solidFill>
                <a:schemeClr val="tx1"/>
              </a:solidFill>
              <a:latin typeface="Times New Roman" panose="02020603050405020304" pitchFamily="18" charset="0"/>
              <a:cs typeface="Times New Roman" panose="02020603050405020304" pitchFamily="18" charset="0"/>
            </a:rPr>
            <a:t>Hypothesis Testing</a:t>
          </a:r>
          <a:endParaRPr lang="en-IN">
            <a:solidFill>
              <a:schemeClr val="tx1"/>
            </a:solidFill>
            <a:latin typeface="Times New Roman" panose="02020603050405020304" pitchFamily="18" charset="0"/>
            <a:cs typeface="Times New Roman" panose="02020603050405020304" pitchFamily="18" charset="0"/>
          </a:endParaRPr>
        </a:p>
      </dgm:t>
    </dgm:pt>
    <dgm:pt modelId="{CFFC4046-3F7A-4342-8619-D90E7108DA3E}" type="parTrans" cxnId="{52EA9F24-1FCA-4D7B-ACF9-91E7A19B8A54}">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C875AF1F-EE17-45E2-987F-9173FF56D0E5}" type="sibTrans" cxnId="{52EA9F24-1FCA-4D7B-ACF9-91E7A19B8A54}">
      <dgm:prSet/>
      <dgm:spPr>
        <a:solidFill>
          <a:srgbClr val="FFFF00">
            <a:alpha val="90000"/>
          </a:srgbClr>
        </a:solidFill>
        <a:ln>
          <a:solidFill>
            <a:schemeClr val="tx1">
              <a:alpha val="90000"/>
            </a:schemeClr>
          </a:solidFill>
        </a:ln>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5275919A-2B35-4B75-A083-81FB6FCF855B}">
      <dgm:prSet/>
      <dgm:spPr/>
      <dgm:t>
        <a:bodyPr/>
        <a:lstStyle/>
        <a:p>
          <a:r>
            <a:rPr lang="en-US" b="1" dirty="0">
              <a:solidFill>
                <a:schemeClr val="tx1"/>
              </a:solidFill>
              <a:latin typeface="Times New Roman" panose="02020603050405020304" pitchFamily="18" charset="0"/>
              <a:cs typeface="Times New Roman" panose="02020603050405020304" pitchFamily="18" charset="0"/>
            </a:rPr>
            <a:t>Data cleaning </a:t>
          </a:r>
          <a:endParaRPr lang="en-IN" dirty="0">
            <a:solidFill>
              <a:schemeClr val="tx1"/>
            </a:solidFill>
            <a:latin typeface="Times New Roman" panose="02020603050405020304" pitchFamily="18" charset="0"/>
            <a:cs typeface="Times New Roman" panose="02020603050405020304" pitchFamily="18" charset="0"/>
          </a:endParaRPr>
        </a:p>
      </dgm:t>
    </dgm:pt>
    <dgm:pt modelId="{1806F2AA-EBC8-4DE3-94BD-166E974A4123}" type="parTrans" cxnId="{DE61EFA6-3817-407F-AF6C-342B90F4537A}">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2F3E0F49-341A-46D6-9A73-3248583992FD}" type="sibTrans" cxnId="{DE61EFA6-3817-407F-AF6C-342B90F4537A}">
      <dgm:prSet/>
      <dgm:spPr>
        <a:solidFill>
          <a:srgbClr val="FFFF00">
            <a:alpha val="90000"/>
          </a:srgbClr>
        </a:solidFill>
        <a:ln>
          <a:solidFill>
            <a:schemeClr val="tx1">
              <a:alpha val="90000"/>
            </a:schemeClr>
          </a:solidFill>
        </a:ln>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8F396319-18F9-4954-B061-8212851C44A7}">
      <dgm:prSet/>
      <dgm:spPr/>
      <dgm:t>
        <a:bodyPr/>
        <a:lstStyle/>
        <a:p>
          <a:r>
            <a:rPr lang="en-US" b="1" dirty="0">
              <a:solidFill>
                <a:schemeClr val="tx1"/>
              </a:solidFill>
              <a:latin typeface="Times New Roman" panose="02020603050405020304" pitchFamily="18" charset="0"/>
              <a:cs typeface="Times New Roman" panose="02020603050405020304" pitchFamily="18" charset="0"/>
            </a:rPr>
            <a:t>Tag Analysis</a:t>
          </a:r>
          <a:endParaRPr lang="en-IN" dirty="0">
            <a:solidFill>
              <a:schemeClr val="tx1"/>
            </a:solidFill>
            <a:latin typeface="Times New Roman" panose="02020603050405020304" pitchFamily="18" charset="0"/>
            <a:cs typeface="Times New Roman" panose="02020603050405020304" pitchFamily="18" charset="0"/>
          </a:endParaRPr>
        </a:p>
      </dgm:t>
    </dgm:pt>
    <dgm:pt modelId="{7B03B703-61B1-4829-B342-544D16CD8457}" type="parTrans" cxnId="{B36C869B-5DBD-4098-81CA-3A38C6FE91DD}">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54CEE809-D25A-4EB8-844B-9672EBAFA3AB}" type="sibTrans" cxnId="{B36C869B-5DBD-4098-81CA-3A38C6FE91DD}">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B327605F-523A-4DE5-9E5D-7FB8988C3403}" type="pres">
      <dgm:prSet presAssocID="{EC5B1C86-171D-4C71-8AC3-D7CEED8ADE06}" presName="outerComposite" presStyleCnt="0">
        <dgm:presLayoutVars>
          <dgm:chMax val="5"/>
          <dgm:dir/>
          <dgm:resizeHandles val="exact"/>
        </dgm:presLayoutVars>
      </dgm:prSet>
      <dgm:spPr/>
    </dgm:pt>
    <dgm:pt modelId="{DA834020-299E-4ABC-8FBE-6F46A177D93B}" type="pres">
      <dgm:prSet presAssocID="{EC5B1C86-171D-4C71-8AC3-D7CEED8ADE06}" presName="dummyMaxCanvas" presStyleCnt="0">
        <dgm:presLayoutVars/>
      </dgm:prSet>
      <dgm:spPr/>
    </dgm:pt>
    <dgm:pt modelId="{BAD126CD-0482-4B5E-9222-7C6C8316DE00}" type="pres">
      <dgm:prSet presAssocID="{EC5B1C86-171D-4C71-8AC3-D7CEED8ADE06}" presName="FiveNodes_1" presStyleLbl="node1" presStyleIdx="0" presStyleCnt="5">
        <dgm:presLayoutVars>
          <dgm:bulletEnabled val="1"/>
        </dgm:presLayoutVars>
      </dgm:prSet>
      <dgm:spPr/>
    </dgm:pt>
    <dgm:pt modelId="{7A4FA6B9-3272-4A24-B121-39FB4AA29A54}" type="pres">
      <dgm:prSet presAssocID="{EC5B1C86-171D-4C71-8AC3-D7CEED8ADE06}" presName="FiveNodes_2" presStyleLbl="node1" presStyleIdx="1" presStyleCnt="5">
        <dgm:presLayoutVars>
          <dgm:bulletEnabled val="1"/>
        </dgm:presLayoutVars>
      </dgm:prSet>
      <dgm:spPr/>
    </dgm:pt>
    <dgm:pt modelId="{14C541C3-AE1F-4626-B2B6-D79E89EFD508}" type="pres">
      <dgm:prSet presAssocID="{EC5B1C86-171D-4C71-8AC3-D7CEED8ADE06}" presName="FiveNodes_3" presStyleLbl="node1" presStyleIdx="2" presStyleCnt="5">
        <dgm:presLayoutVars>
          <dgm:bulletEnabled val="1"/>
        </dgm:presLayoutVars>
      </dgm:prSet>
      <dgm:spPr/>
    </dgm:pt>
    <dgm:pt modelId="{9335460A-9E94-4E54-94AA-5E8E76502362}" type="pres">
      <dgm:prSet presAssocID="{EC5B1C86-171D-4C71-8AC3-D7CEED8ADE06}" presName="FiveNodes_4" presStyleLbl="node1" presStyleIdx="3" presStyleCnt="5">
        <dgm:presLayoutVars>
          <dgm:bulletEnabled val="1"/>
        </dgm:presLayoutVars>
      </dgm:prSet>
      <dgm:spPr/>
    </dgm:pt>
    <dgm:pt modelId="{F6DD84B3-11EE-43EA-A430-436475FCF78E}" type="pres">
      <dgm:prSet presAssocID="{EC5B1C86-171D-4C71-8AC3-D7CEED8ADE06}" presName="FiveNodes_5" presStyleLbl="node1" presStyleIdx="4" presStyleCnt="5">
        <dgm:presLayoutVars>
          <dgm:bulletEnabled val="1"/>
        </dgm:presLayoutVars>
      </dgm:prSet>
      <dgm:spPr/>
    </dgm:pt>
    <dgm:pt modelId="{C029AC72-D730-4D5D-AD76-5E5C21972A1D}" type="pres">
      <dgm:prSet presAssocID="{EC5B1C86-171D-4C71-8AC3-D7CEED8ADE06}" presName="FiveConn_1-2" presStyleLbl="fgAccFollowNode1" presStyleIdx="0" presStyleCnt="4">
        <dgm:presLayoutVars>
          <dgm:bulletEnabled val="1"/>
        </dgm:presLayoutVars>
      </dgm:prSet>
      <dgm:spPr/>
    </dgm:pt>
    <dgm:pt modelId="{3E1583A5-6682-4D77-A8CA-37BEEC70EDFE}" type="pres">
      <dgm:prSet presAssocID="{EC5B1C86-171D-4C71-8AC3-D7CEED8ADE06}" presName="FiveConn_2-3" presStyleLbl="fgAccFollowNode1" presStyleIdx="1" presStyleCnt="4">
        <dgm:presLayoutVars>
          <dgm:bulletEnabled val="1"/>
        </dgm:presLayoutVars>
      </dgm:prSet>
      <dgm:spPr/>
    </dgm:pt>
    <dgm:pt modelId="{CF5A6277-8139-4906-AA99-A39E7F32E6D1}" type="pres">
      <dgm:prSet presAssocID="{EC5B1C86-171D-4C71-8AC3-D7CEED8ADE06}" presName="FiveConn_3-4" presStyleLbl="fgAccFollowNode1" presStyleIdx="2" presStyleCnt="4">
        <dgm:presLayoutVars>
          <dgm:bulletEnabled val="1"/>
        </dgm:presLayoutVars>
      </dgm:prSet>
      <dgm:spPr/>
    </dgm:pt>
    <dgm:pt modelId="{88C995D8-34F9-4C86-852A-8E3EC22EC7B3}" type="pres">
      <dgm:prSet presAssocID="{EC5B1C86-171D-4C71-8AC3-D7CEED8ADE06}" presName="FiveConn_4-5" presStyleLbl="fgAccFollowNode1" presStyleIdx="3" presStyleCnt="4">
        <dgm:presLayoutVars>
          <dgm:bulletEnabled val="1"/>
        </dgm:presLayoutVars>
      </dgm:prSet>
      <dgm:spPr/>
    </dgm:pt>
    <dgm:pt modelId="{10BCD933-6E6F-4885-9D34-0CB2644BCD84}" type="pres">
      <dgm:prSet presAssocID="{EC5B1C86-171D-4C71-8AC3-D7CEED8ADE06}" presName="FiveNodes_1_text" presStyleLbl="node1" presStyleIdx="4" presStyleCnt="5">
        <dgm:presLayoutVars>
          <dgm:bulletEnabled val="1"/>
        </dgm:presLayoutVars>
      </dgm:prSet>
      <dgm:spPr/>
    </dgm:pt>
    <dgm:pt modelId="{68A6253F-0C76-4019-9E1E-095C9F7E3CEF}" type="pres">
      <dgm:prSet presAssocID="{EC5B1C86-171D-4C71-8AC3-D7CEED8ADE06}" presName="FiveNodes_2_text" presStyleLbl="node1" presStyleIdx="4" presStyleCnt="5">
        <dgm:presLayoutVars>
          <dgm:bulletEnabled val="1"/>
        </dgm:presLayoutVars>
      </dgm:prSet>
      <dgm:spPr/>
    </dgm:pt>
    <dgm:pt modelId="{0B5FC9B9-E5E6-4290-8488-BFF9BBC8C06B}" type="pres">
      <dgm:prSet presAssocID="{EC5B1C86-171D-4C71-8AC3-D7CEED8ADE06}" presName="FiveNodes_3_text" presStyleLbl="node1" presStyleIdx="4" presStyleCnt="5">
        <dgm:presLayoutVars>
          <dgm:bulletEnabled val="1"/>
        </dgm:presLayoutVars>
      </dgm:prSet>
      <dgm:spPr/>
    </dgm:pt>
    <dgm:pt modelId="{A5C79167-5609-41A9-9896-1CA9796E92D9}" type="pres">
      <dgm:prSet presAssocID="{EC5B1C86-171D-4C71-8AC3-D7CEED8ADE06}" presName="FiveNodes_4_text" presStyleLbl="node1" presStyleIdx="4" presStyleCnt="5">
        <dgm:presLayoutVars>
          <dgm:bulletEnabled val="1"/>
        </dgm:presLayoutVars>
      </dgm:prSet>
      <dgm:spPr/>
    </dgm:pt>
    <dgm:pt modelId="{CA4342EB-5DB4-4111-9F12-231B6689F4C3}" type="pres">
      <dgm:prSet presAssocID="{EC5B1C86-171D-4C71-8AC3-D7CEED8ADE06}" presName="FiveNodes_5_text" presStyleLbl="node1" presStyleIdx="4" presStyleCnt="5">
        <dgm:presLayoutVars>
          <dgm:bulletEnabled val="1"/>
        </dgm:presLayoutVars>
      </dgm:prSet>
      <dgm:spPr/>
    </dgm:pt>
  </dgm:ptLst>
  <dgm:cxnLst>
    <dgm:cxn modelId="{3D32F70A-4BAB-46F8-B364-A103A8D3F4DB}" type="presOf" srcId="{5275919A-2B35-4B75-A083-81FB6FCF855B}" destId="{A5C79167-5609-41A9-9896-1CA9796E92D9}" srcOrd="1" destOrd="0" presId="urn:microsoft.com/office/officeart/2005/8/layout/vProcess5"/>
    <dgm:cxn modelId="{50989616-D815-4EDD-B210-51633E2FA1CE}" type="presOf" srcId="{499542C9-E397-46E6-A6BB-BDF4AE7AD9E2}" destId="{BAD126CD-0482-4B5E-9222-7C6C8316DE00}" srcOrd="0" destOrd="0" presId="urn:microsoft.com/office/officeart/2005/8/layout/vProcess5"/>
    <dgm:cxn modelId="{8727C31B-077D-4BB4-8C21-4FD88852F55D}" type="presOf" srcId="{1F4D186F-D385-4165-9F04-FE28B96725F4}" destId="{68A6253F-0C76-4019-9E1E-095C9F7E3CEF}" srcOrd="1" destOrd="0" presId="urn:microsoft.com/office/officeart/2005/8/layout/vProcess5"/>
    <dgm:cxn modelId="{52EA9F24-1FCA-4D7B-ACF9-91E7A19B8A54}" srcId="{EC5B1C86-171D-4C71-8AC3-D7CEED8ADE06}" destId="{4E9AF3DD-2D31-459E-8A7C-FBF015487065}" srcOrd="2" destOrd="0" parTransId="{CFFC4046-3F7A-4342-8619-D90E7108DA3E}" sibTransId="{C875AF1F-EE17-45E2-987F-9173FF56D0E5}"/>
    <dgm:cxn modelId="{B2E7B668-27B3-4FAD-B869-D98C6FE402E4}" type="presOf" srcId="{C875AF1F-EE17-45E2-987F-9173FF56D0E5}" destId="{CF5A6277-8139-4906-AA99-A39E7F32E6D1}" srcOrd="0" destOrd="0" presId="urn:microsoft.com/office/officeart/2005/8/layout/vProcess5"/>
    <dgm:cxn modelId="{96F8D369-2E4B-4891-BFF6-8F52E1275924}" type="presOf" srcId="{8F396319-18F9-4954-B061-8212851C44A7}" destId="{CA4342EB-5DB4-4111-9F12-231B6689F4C3}" srcOrd="1" destOrd="0" presId="urn:microsoft.com/office/officeart/2005/8/layout/vProcess5"/>
    <dgm:cxn modelId="{A8003C6E-F18E-4F63-83A3-F27DD79FB160}" type="presOf" srcId="{1F4D186F-D385-4165-9F04-FE28B96725F4}" destId="{7A4FA6B9-3272-4A24-B121-39FB4AA29A54}" srcOrd="0" destOrd="0" presId="urn:microsoft.com/office/officeart/2005/8/layout/vProcess5"/>
    <dgm:cxn modelId="{CBD83550-F5AC-45B1-BB4A-59D387AC3AFD}" srcId="{EC5B1C86-171D-4C71-8AC3-D7CEED8ADE06}" destId="{499542C9-E397-46E6-A6BB-BDF4AE7AD9E2}" srcOrd="0" destOrd="0" parTransId="{49AEE0F9-6BC8-4B8E-A727-695901F05E14}" sibTransId="{16FBF660-10FE-4190-81C8-0D023EF53B34}"/>
    <dgm:cxn modelId="{8C2ACC7B-8571-44A0-A19D-10CFA09B1C10}" type="presOf" srcId="{499542C9-E397-46E6-A6BB-BDF4AE7AD9E2}" destId="{10BCD933-6E6F-4885-9D34-0CB2644BCD84}" srcOrd="1" destOrd="0" presId="urn:microsoft.com/office/officeart/2005/8/layout/vProcess5"/>
    <dgm:cxn modelId="{51D5FE8F-DBA7-485F-9884-CD539BAC0013}" type="presOf" srcId="{5275919A-2B35-4B75-A083-81FB6FCF855B}" destId="{9335460A-9E94-4E54-94AA-5E8E76502362}" srcOrd="0" destOrd="0" presId="urn:microsoft.com/office/officeart/2005/8/layout/vProcess5"/>
    <dgm:cxn modelId="{E1B1C097-806C-43A0-907B-447B001D95E5}" type="presOf" srcId="{16FBF660-10FE-4190-81C8-0D023EF53B34}" destId="{C029AC72-D730-4D5D-AD76-5E5C21972A1D}" srcOrd="0" destOrd="0" presId="urn:microsoft.com/office/officeart/2005/8/layout/vProcess5"/>
    <dgm:cxn modelId="{B36C869B-5DBD-4098-81CA-3A38C6FE91DD}" srcId="{EC5B1C86-171D-4C71-8AC3-D7CEED8ADE06}" destId="{8F396319-18F9-4954-B061-8212851C44A7}" srcOrd="4" destOrd="0" parTransId="{7B03B703-61B1-4829-B342-544D16CD8457}" sibTransId="{54CEE809-D25A-4EB8-844B-9672EBAFA3AB}"/>
    <dgm:cxn modelId="{DE61EFA6-3817-407F-AF6C-342B90F4537A}" srcId="{EC5B1C86-171D-4C71-8AC3-D7CEED8ADE06}" destId="{5275919A-2B35-4B75-A083-81FB6FCF855B}" srcOrd="3" destOrd="0" parTransId="{1806F2AA-EBC8-4DE3-94BD-166E974A4123}" sibTransId="{2F3E0F49-341A-46D6-9A73-3248583992FD}"/>
    <dgm:cxn modelId="{5C0CD4AA-D943-462C-B3A0-E9BEC6C3C1DD}" type="presOf" srcId="{3B168DE7-1DCB-402B-B5EA-3D189959BF2A}" destId="{3E1583A5-6682-4D77-A8CA-37BEEC70EDFE}" srcOrd="0" destOrd="0" presId="urn:microsoft.com/office/officeart/2005/8/layout/vProcess5"/>
    <dgm:cxn modelId="{180B98BF-6E6B-4108-A748-8D4477A8F704}" type="presOf" srcId="{2F3E0F49-341A-46D6-9A73-3248583992FD}" destId="{88C995D8-34F9-4C86-852A-8E3EC22EC7B3}" srcOrd="0" destOrd="0" presId="urn:microsoft.com/office/officeart/2005/8/layout/vProcess5"/>
    <dgm:cxn modelId="{B91CB8D3-84BC-4949-AE99-99859EF77B28}" type="presOf" srcId="{8F396319-18F9-4954-B061-8212851C44A7}" destId="{F6DD84B3-11EE-43EA-A430-436475FCF78E}" srcOrd="0" destOrd="0" presId="urn:microsoft.com/office/officeart/2005/8/layout/vProcess5"/>
    <dgm:cxn modelId="{8F034CE9-CA58-4994-B2DE-3AA6CD7574C7}" type="presOf" srcId="{EC5B1C86-171D-4C71-8AC3-D7CEED8ADE06}" destId="{B327605F-523A-4DE5-9E5D-7FB8988C3403}" srcOrd="0" destOrd="0" presId="urn:microsoft.com/office/officeart/2005/8/layout/vProcess5"/>
    <dgm:cxn modelId="{446756ED-98C9-4102-9F87-BA67BCF687D5}" srcId="{EC5B1C86-171D-4C71-8AC3-D7CEED8ADE06}" destId="{1F4D186F-D385-4165-9F04-FE28B96725F4}" srcOrd="1" destOrd="0" parTransId="{904AA6B4-2430-4213-B195-19C0C32D330A}" sibTransId="{3B168DE7-1DCB-402B-B5EA-3D189959BF2A}"/>
    <dgm:cxn modelId="{35458CF2-8613-400D-B3AC-AC1D7BA61A55}" type="presOf" srcId="{4E9AF3DD-2D31-459E-8A7C-FBF015487065}" destId="{14C541C3-AE1F-4626-B2B6-D79E89EFD508}" srcOrd="0" destOrd="0" presId="urn:microsoft.com/office/officeart/2005/8/layout/vProcess5"/>
    <dgm:cxn modelId="{CF6758F6-BD35-4FB1-B9C6-BF38E6AF5D50}" type="presOf" srcId="{4E9AF3DD-2D31-459E-8A7C-FBF015487065}" destId="{0B5FC9B9-E5E6-4290-8488-BFF9BBC8C06B}" srcOrd="1" destOrd="0" presId="urn:microsoft.com/office/officeart/2005/8/layout/vProcess5"/>
    <dgm:cxn modelId="{06046E06-9D7D-4EA2-9DC4-EFE5B0BA2200}" type="presParOf" srcId="{B327605F-523A-4DE5-9E5D-7FB8988C3403}" destId="{DA834020-299E-4ABC-8FBE-6F46A177D93B}" srcOrd="0" destOrd="0" presId="urn:microsoft.com/office/officeart/2005/8/layout/vProcess5"/>
    <dgm:cxn modelId="{90CC4574-58B2-43FC-87B2-8653F614802B}" type="presParOf" srcId="{B327605F-523A-4DE5-9E5D-7FB8988C3403}" destId="{BAD126CD-0482-4B5E-9222-7C6C8316DE00}" srcOrd="1" destOrd="0" presId="urn:microsoft.com/office/officeart/2005/8/layout/vProcess5"/>
    <dgm:cxn modelId="{4116205B-1F1D-4B39-80E7-F2D84BDE8280}" type="presParOf" srcId="{B327605F-523A-4DE5-9E5D-7FB8988C3403}" destId="{7A4FA6B9-3272-4A24-B121-39FB4AA29A54}" srcOrd="2" destOrd="0" presId="urn:microsoft.com/office/officeart/2005/8/layout/vProcess5"/>
    <dgm:cxn modelId="{C5FA878C-F926-4420-B16F-8619DFAEB33E}" type="presParOf" srcId="{B327605F-523A-4DE5-9E5D-7FB8988C3403}" destId="{14C541C3-AE1F-4626-B2B6-D79E89EFD508}" srcOrd="3" destOrd="0" presId="urn:microsoft.com/office/officeart/2005/8/layout/vProcess5"/>
    <dgm:cxn modelId="{FB54ECF6-82D1-4C90-A2CC-3D34F84DD0CE}" type="presParOf" srcId="{B327605F-523A-4DE5-9E5D-7FB8988C3403}" destId="{9335460A-9E94-4E54-94AA-5E8E76502362}" srcOrd="4" destOrd="0" presId="urn:microsoft.com/office/officeart/2005/8/layout/vProcess5"/>
    <dgm:cxn modelId="{8B17E177-B59C-4AF9-A5A7-466CA6762C6B}" type="presParOf" srcId="{B327605F-523A-4DE5-9E5D-7FB8988C3403}" destId="{F6DD84B3-11EE-43EA-A430-436475FCF78E}" srcOrd="5" destOrd="0" presId="urn:microsoft.com/office/officeart/2005/8/layout/vProcess5"/>
    <dgm:cxn modelId="{B9398483-DF84-4A60-8BF1-F0B26912E987}" type="presParOf" srcId="{B327605F-523A-4DE5-9E5D-7FB8988C3403}" destId="{C029AC72-D730-4D5D-AD76-5E5C21972A1D}" srcOrd="6" destOrd="0" presId="urn:microsoft.com/office/officeart/2005/8/layout/vProcess5"/>
    <dgm:cxn modelId="{1ECE069A-B297-4A3A-A25C-01752C777C74}" type="presParOf" srcId="{B327605F-523A-4DE5-9E5D-7FB8988C3403}" destId="{3E1583A5-6682-4D77-A8CA-37BEEC70EDFE}" srcOrd="7" destOrd="0" presId="urn:microsoft.com/office/officeart/2005/8/layout/vProcess5"/>
    <dgm:cxn modelId="{F07542F8-83A7-4923-88D5-0525E25F7189}" type="presParOf" srcId="{B327605F-523A-4DE5-9E5D-7FB8988C3403}" destId="{CF5A6277-8139-4906-AA99-A39E7F32E6D1}" srcOrd="8" destOrd="0" presId="urn:microsoft.com/office/officeart/2005/8/layout/vProcess5"/>
    <dgm:cxn modelId="{04B795DB-3519-4E5B-9A5B-743F9F6751C7}" type="presParOf" srcId="{B327605F-523A-4DE5-9E5D-7FB8988C3403}" destId="{88C995D8-34F9-4C86-852A-8E3EC22EC7B3}" srcOrd="9" destOrd="0" presId="urn:microsoft.com/office/officeart/2005/8/layout/vProcess5"/>
    <dgm:cxn modelId="{1014EA50-6915-4E35-8A6C-2DD911D61F89}" type="presParOf" srcId="{B327605F-523A-4DE5-9E5D-7FB8988C3403}" destId="{10BCD933-6E6F-4885-9D34-0CB2644BCD84}" srcOrd="10" destOrd="0" presId="urn:microsoft.com/office/officeart/2005/8/layout/vProcess5"/>
    <dgm:cxn modelId="{00639356-52C5-4F92-AD5A-D62D209D1498}" type="presParOf" srcId="{B327605F-523A-4DE5-9E5D-7FB8988C3403}" destId="{68A6253F-0C76-4019-9E1E-095C9F7E3CEF}" srcOrd="11" destOrd="0" presId="urn:microsoft.com/office/officeart/2005/8/layout/vProcess5"/>
    <dgm:cxn modelId="{6153063D-4BC9-4E8C-86F3-554883789611}" type="presParOf" srcId="{B327605F-523A-4DE5-9E5D-7FB8988C3403}" destId="{0B5FC9B9-E5E6-4290-8488-BFF9BBC8C06B}" srcOrd="12" destOrd="0" presId="urn:microsoft.com/office/officeart/2005/8/layout/vProcess5"/>
    <dgm:cxn modelId="{CDE24286-5438-40B9-8DFB-70823D127ACC}" type="presParOf" srcId="{B327605F-523A-4DE5-9E5D-7FB8988C3403}" destId="{A5C79167-5609-41A9-9896-1CA9796E92D9}" srcOrd="13" destOrd="0" presId="urn:microsoft.com/office/officeart/2005/8/layout/vProcess5"/>
    <dgm:cxn modelId="{EB879846-E342-4712-9E6A-D7735CA75321}" type="presParOf" srcId="{B327605F-523A-4DE5-9E5D-7FB8988C3403}" destId="{CA4342EB-5DB4-4111-9F12-231B6689F4C3}"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AC57BB4-589A-4F40-A4B5-69980B2B292A}"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IN"/>
        </a:p>
      </dgm:t>
    </dgm:pt>
    <dgm:pt modelId="{5A145F75-F993-475F-B141-520441447D3B}">
      <dgm:prSet/>
      <dgm:spPr/>
      <dgm:t>
        <a:bodyPr/>
        <a:lstStyle/>
        <a:p>
          <a:r>
            <a:rPr lang="en-US" b="1" dirty="0">
              <a:solidFill>
                <a:schemeClr val="tx1"/>
              </a:solidFill>
              <a:latin typeface="Times New Roman" panose="02020603050405020304" pitchFamily="18" charset="0"/>
              <a:cs typeface="Times New Roman" panose="02020603050405020304" pitchFamily="18" charset="0"/>
            </a:rPr>
            <a:t>Data Preparation</a:t>
          </a:r>
          <a:endParaRPr lang="en-IN" dirty="0">
            <a:solidFill>
              <a:schemeClr val="tx1"/>
            </a:solidFill>
            <a:latin typeface="Times New Roman" panose="02020603050405020304" pitchFamily="18" charset="0"/>
            <a:cs typeface="Times New Roman" panose="02020603050405020304" pitchFamily="18" charset="0"/>
          </a:endParaRPr>
        </a:p>
      </dgm:t>
    </dgm:pt>
    <dgm:pt modelId="{054BF50A-130E-4917-A862-32C8EFA62030}" type="parTrans" cxnId="{8256C159-0FAD-483F-B5DE-F11ECF7CAB1F}">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C3474A71-5386-4DB3-9444-4590D2A2215B}" type="sibTrans" cxnId="{8256C159-0FAD-483F-B5DE-F11ECF7CAB1F}">
      <dgm:prSet/>
      <dgm:spPr>
        <a:solidFill>
          <a:srgbClr val="FFFF00">
            <a:alpha val="90000"/>
          </a:srgbClr>
        </a:solidFill>
        <a:ln>
          <a:solidFill>
            <a:schemeClr val="tx1">
              <a:alpha val="90000"/>
            </a:schemeClr>
          </a:solidFill>
        </a:ln>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9F25838D-2A82-47B8-B613-C9B6E6EF0293}">
      <dgm:prSet phldrT="[Text]" phldr="1"/>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34AC2601-E7F5-4D41-ADA7-711F5FDDF21A}" type="parTrans" cxnId="{1ED37CF7-9ECC-48DD-814F-799B38CC52BC}">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F46BD294-FC7E-4CB3-AFA6-449315A742B0}" type="sibTrans" cxnId="{1ED37CF7-9ECC-48DD-814F-799B38CC52BC}">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B00F72D7-4C8A-4E43-86BC-0F5B9D3E13EA}">
      <dgm:prSet phldrT="[Text]" phldr="1"/>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5BE356CE-FE2B-4A77-A464-AE7F09D572C0}" type="parTrans" cxnId="{1FF35835-66CB-4B80-9CB7-EB1FEF1824CF}">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04E61127-9FC9-4403-B7A5-43D1B363E17A}" type="sibTrans" cxnId="{1FF35835-66CB-4B80-9CB7-EB1FEF1824CF}">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1BCB4991-7256-4881-B9E7-16E72D02FFA1}">
      <dgm:prSet/>
      <dgm:spPr/>
      <dgm:t>
        <a:bodyPr/>
        <a:lstStyle/>
        <a:p>
          <a:r>
            <a:rPr lang="en-IN" b="1" dirty="0">
              <a:solidFill>
                <a:schemeClr val="tx1"/>
              </a:solidFill>
              <a:latin typeface="Times New Roman" panose="02020603050405020304" pitchFamily="18" charset="0"/>
              <a:cs typeface="Times New Roman" panose="02020603050405020304" pitchFamily="18" charset="0"/>
            </a:rPr>
            <a:t>Tokenization and  Lemmatization</a:t>
          </a:r>
          <a:endParaRPr lang="en-IN" dirty="0">
            <a:solidFill>
              <a:schemeClr val="tx1"/>
            </a:solidFill>
            <a:latin typeface="Times New Roman" panose="02020603050405020304" pitchFamily="18" charset="0"/>
            <a:cs typeface="Times New Roman" panose="02020603050405020304" pitchFamily="18" charset="0"/>
          </a:endParaRPr>
        </a:p>
      </dgm:t>
    </dgm:pt>
    <dgm:pt modelId="{C1588DD1-88F0-41B6-8CA7-88CD46C3B7FC}" type="parTrans" cxnId="{5FD3FF4E-9DF3-49FB-8019-FDD8DB0ED198}">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CDEEA242-551F-4C39-A622-00297A5F1C95}" type="sibTrans" cxnId="{5FD3FF4E-9DF3-49FB-8019-FDD8DB0ED198}">
      <dgm:prSet/>
      <dgm:spPr>
        <a:solidFill>
          <a:srgbClr val="FFFF00">
            <a:alpha val="90000"/>
          </a:srgbClr>
        </a:solidFill>
        <a:ln>
          <a:solidFill>
            <a:schemeClr val="tx1">
              <a:alpha val="90000"/>
            </a:schemeClr>
          </a:solidFill>
        </a:ln>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B807B65D-0EFA-466C-BB6D-DAA29FE70F1C}">
      <dgm:prSet/>
      <dgm:spPr/>
      <dgm:t>
        <a:bodyPr/>
        <a:lstStyle/>
        <a:p>
          <a:r>
            <a:rPr lang="en-US" b="1" dirty="0">
              <a:solidFill>
                <a:schemeClr val="tx1"/>
              </a:solidFill>
              <a:latin typeface="Times New Roman" panose="02020603050405020304" pitchFamily="18" charset="0"/>
              <a:cs typeface="Times New Roman" panose="02020603050405020304" pitchFamily="18" charset="0"/>
            </a:rPr>
            <a:t>Sentiment Analysis Modelling</a:t>
          </a:r>
          <a:endParaRPr lang="en-IN" dirty="0">
            <a:solidFill>
              <a:schemeClr val="tx1"/>
            </a:solidFill>
            <a:latin typeface="Times New Roman" panose="02020603050405020304" pitchFamily="18" charset="0"/>
            <a:cs typeface="Times New Roman" panose="02020603050405020304" pitchFamily="18" charset="0"/>
          </a:endParaRPr>
        </a:p>
      </dgm:t>
    </dgm:pt>
    <dgm:pt modelId="{33E853B7-6D1C-43CF-BB19-B2F6EE2CCF6C}" type="parTrans" cxnId="{647ACB82-3011-44F7-81C8-1260D74B3DF0}">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0AD1E93D-9E4E-4469-A5FB-B69D05CC73D8}" type="sibTrans" cxnId="{647ACB82-3011-44F7-81C8-1260D74B3DF0}">
      <dgm:prSet/>
      <dgm:spPr>
        <a:solidFill>
          <a:srgbClr val="FFFF00">
            <a:alpha val="90000"/>
          </a:srgbClr>
        </a:solidFill>
        <a:ln>
          <a:solidFill>
            <a:schemeClr val="tx1">
              <a:alpha val="90000"/>
            </a:schemeClr>
          </a:solidFill>
        </a:ln>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6CBF087F-CA3D-4232-ADCA-55A90FD40B3D}">
      <dgm:prSet/>
      <dgm:spPr/>
      <dgm:t>
        <a:bodyPr/>
        <a:lstStyle/>
        <a:p>
          <a:r>
            <a:rPr lang="en-US" b="1" dirty="0">
              <a:solidFill>
                <a:schemeClr val="tx1"/>
              </a:solidFill>
              <a:latin typeface="Times New Roman" panose="02020603050405020304" pitchFamily="18" charset="0"/>
              <a:cs typeface="Times New Roman" panose="02020603050405020304" pitchFamily="18" charset="0"/>
            </a:rPr>
            <a:t>Word cloud formation and Benchmarking</a:t>
          </a:r>
          <a:endParaRPr lang="en-IN" dirty="0">
            <a:solidFill>
              <a:schemeClr val="tx1"/>
            </a:solidFill>
            <a:latin typeface="Times New Roman" panose="02020603050405020304" pitchFamily="18" charset="0"/>
            <a:cs typeface="Times New Roman" panose="02020603050405020304" pitchFamily="18" charset="0"/>
          </a:endParaRPr>
        </a:p>
      </dgm:t>
    </dgm:pt>
    <dgm:pt modelId="{9832FF0B-9E7F-4FAF-867A-CB9C21FD2ECF}" type="parTrans" cxnId="{AE2FAF56-8FD6-430D-9337-3FAF758B36D3}">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9B219519-E152-4C05-831E-F24B47C6539B}" type="sibTrans" cxnId="{AE2FAF56-8FD6-430D-9337-3FAF758B36D3}">
      <dgm:prSet/>
      <dgm:spPr>
        <a:solidFill>
          <a:srgbClr val="FFFF00">
            <a:alpha val="90000"/>
          </a:srgbClr>
        </a:solidFill>
        <a:ln>
          <a:solidFill>
            <a:schemeClr val="tx1">
              <a:alpha val="90000"/>
            </a:schemeClr>
          </a:solidFill>
        </a:ln>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41177099-E68C-4A79-A81F-FB3D2E905719}">
      <dgm:prSet/>
      <dgm:spPr/>
      <dgm:t>
        <a:bodyPr/>
        <a:lstStyle/>
        <a:p>
          <a:r>
            <a:rPr lang="en-US" b="1" dirty="0">
              <a:solidFill>
                <a:schemeClr val="tx1"/>
              </a:solidFill>
              <a:latin typeface="Times New Roman" panose="02020603050405020304" pitchFamily="18" charset="0"/>
              <a:cs typeface="Times New Roman" panose="02020603050405020304" pitchFamily="18" charset="0"/>
            </a:rPr>
            <a:t>Dashboard</a:t>
          </a:r>
          <a:endParaRPr lang="en-IN" dirty="0">
            <a:solidFill>
              <a:schemeClr val="tx1"/>
            </a:solidFill>
            <a:latin typeface="Times New Roman" panose="02020603050405020304" pitchFamily="18" charset="0"/>
            <a:cs typeface="Times New Roman" panose="02020603050405020304" pitchFamily="18" charset="0"/>
          </a:endParaRPr>
        </a:p>
      </dgm:t>
    </dgm:pt>
    <dgm:pt modelId="{4A1C439D-8F8C-4523-A93B-153D4B679005}" type="parTrans" cxnId="{9C439E10-80E0-468E-9451-A04E5E8861E6}">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D83D6C96-FE03-4212-82E2-204710664DF2}" type="sibTrans" cxnId="{9C439E10-80E0-468E-9451-A04E5E8861E6}">
      <dgm:prSet/>
      <dgm:spPr/>
      <dgm:t>
        <a:bodyPr/>
        <a:lstStyle/>
        <a:p>
          <a:endParaRPr lang="en-IN">
            <a:solidFill>
              <a:schemeClr val="tx1"/>
            </a:solidFill>
            <a:latin typeface="Times New Roman" panose="02020603050405020304" pitchFamily="18" charset="0"/>
            <a:cs typeface="Times New Roman" panose="02020603050405020304" pitchFamily="18" charset="0"/>
          </a:endParaRPr>
        </a:p>
      </dgm:t>
    </dgm:pt>
    <dgm:pt modelId="{C6BD6958-C4F6-4BFF-9015-9DB6D87D9002}" type="pres">
      <dgm:prSet presAssocID="{EAC57BB4-589A-4F40-A4B5-69980B2B292A}" presName="outerComposite" presStyleCnt="0">
        <dgm:presLayoutVars>
          <dgm:chMax val="5"/>
          <dgm:dir/>
          <dgm:resizeHandles val="exact"/>
        </dgm:presLayoutVars>
      </dgm:prSet>
      <dgm:spPr/>
    </dgm:pt>
    <dgm:pt modelId="{EB8371EF-ECB0-4DAF-8409-086DB709CE93}" type="pres">
      <dgm:prSet presAssocID="{EAC57BB4-589A-4F40-A4B5-69980B2B292A}" presName="dummyMaxCanvas" presStyleCnt="0">
        <dgm:presLayoutVars/>
      </dgm:prSet>
      <dgm:spPr/>
    </dgm:pt>
    <dgm:pt modelId="{F18770FA-9F3B-4ACF-A244-D071ABB73621}" type="pres">
      <dgm:prSet presAssocID="{EAC57BB4-589A-4F40-A4B5-69980B2B292A}" presName="FiveNodes_1" presStyleLbl="node1" presStyleIdx="0" presStyleCnt="5" custLinFactNeighborX="-6943" custLinFactNeighborY="-14973">
        <dgm:presLayoutVars>
          <dgm:bulletEnabled val="1"/>
        </dgm:presLayoutVars>
      </dgm:prSet>
      <dgm:spPr/>
    </dgm:pt>
    <dgm:pt modelId="{E0DD9E7B-ADF3-4AB6-8195-D2D28C21023A}" type="pres">
      <dgm:prSet presAssocID="{EAC57BB4-589A-4F40-A4B5-69980B2B292A}" presName="FiveNodes_2" presStyleLbl="node1" presStyleIdx="1" presStyleCnt="5">
        <dgm:presLayoutVars>
          <dgm:bulletEnabled val="1"/>
        </dgm:presLayoutVars>
      </dgm:prSet>
      <dgm:spPr/>
    </dgm:pt>
    <dgm:pt modelId="{A33B9DCC-2F7B-435B-9CBB-6F24A8A14481}" type="pres">
      <dgm:prSet presAssocID="{EAC57BB4-589A-4F40-A4B5-69980B2B292A}" presName="FiveNodes_3" presStyleLbl="node1" presStyleIdx="2" presStyleCnt="5">
        <dgm:presLayoutVars>
          <dgm:bulletEnabled val="1"/>
        </dgm:presLayoutVars>
      </dgm:prSet>
      <dgm:spPr/>
    </dgm:pt>
    <dgm:pt modelId="{ACA9E2D4-1BFA-41E1-A543-4FCECDBE90CB}" type="pres">
      <dgm:prSet presAssocID="{EAC57BB4-589A-4F40-A4B5-69980B2B292A}" presName="FiveNodes_4" presStyleLbl="node1" presStyleIdx="3" presStyleCnt="5">
        <dgm:presLayoutVars>
          <dgm:bulletEnabled val="1"/>
        </dgm:presLayoutVars>
      </dgm:prSet>
      <dgm:spPr/>
    </dgm:pt>
    <dgm:pt modelId="{B94DCAC3-7EEF-4DF6-8007-34C5AC53CB6F}" type="pres">
      <dgm:prSet presAssocID="{EAC57BB4-589A-4F40-A4B5-69980B2B292A}" presName="FiveNodes_5" presStyleLbl="node1" presStyleIdx="4" presStyleCnt="5">
        <dgm:presLayoutVars>
          <dgm:bulletEnabled val="1"/>
        </dgm:presLayoutVars>
      </dgm:prSet>
      <dgm:spPr/>
    </dgm:pt>
    <dgm:pt modelId="{49245484-D004-4366-9CA5-2DCAD4C65371}" type="pres">
      <dgm:prSet presAssocID="{EAC57BB4-589A-4F40-A4B5-69980B2B292A}" presName="FiveConn_1-2" presStyleLbl="fgAccFollowNode1" presStyleIdx="0" presStyleCnt="4">
        <dgm:presLayoutVars>
          <dgm:bulletEnabled val="1"/>
        </dgm:presLayoutVars>
      </dgm:prSet>
      <dgm:spPr/>
    </dgm:pt>
    <dgm:pt modelId="{68B3EE97-0481-4E4D-BA67-9EEFD73A4C6D}" type="pres">
      <dgm:prSet presAssocID="{EAC57BB4-589A-4F40-A4B5-69980B2B292A}" presName="FiveConn_2-3" presStyleLbl="fgAccFollowNode1" presStyleIdx="1" presStyleCnt="4">
        <dgm:presLayoutVars>
          <dgm:bulletEnabled val="1"/>
        </dgm:presLayoutVars>
      </dgm:prSet>
      <dgm:spPr/>
    </dgm:pt>
    <dgm:pt modelId="{326E930E-86FE-442E-B1C5-C57E9DF4864B}" type="pres">
      <dgm:prSet presAssocID="{EAC57BB4-589A-4F40-A4B5-69980B2B292A}" presName="FiveConn_3-4" presStyleLbl="fgAccFollowNode1" presStyleIdx="2" presStyleCnt="4">
        <dgm:presLayoutVars>
          <dgm:bulletEnabled val="1"/>
        </dgm:presLayoutVars>
      </dgm:prSet>
      <dgm:spPr/>
    </dgm:pt>
    <dgm:pt modelId="{A29DA75F-F887-476F-8A96-627BD957293E}" type="pres">
      <dgm:prSet presAssocID="{EAC57BB4-589A-4F40-A4B5-69980B2B292A}" presName="FiveConn_4-5" presStyleLbl="fgAccFollowNode1" presStyleIdx="3" presStyleCnt="4">
        <dgm:presLayoutVars>
          <dgm:bulletEnabled val="1"/>
        </dgm:presLayoutVars>
      </dgm:prSet>
      <dgm:spPr/>
    </dgm:pt>
    <dgm:pt modelId="{1D3030EC-FF7A-4C40-B64F-F58B7D034ABA}" type="pres">
      <dgm:prSet presAssocID="{EAC57BB4-589A-4F40-A4B5-69980B2B292A}" presName="FiveNodes_1_text" presStyleLbl="node1" presStyleIdx="4" presStyleCnt="5">
        <dgm:presLayoutVars>
          <dgm:bulletEnabled val="1"/>
        </dgm:presLayoutVars>
      </dgm:prSet>
      <dgm:spPr/>
    </dgm:pt>
    <dgm:pt modelId="{ACEFE95F-DCB5-4979-8536-524E39BCCD80}" type="pres">
      <dgm:prSet presAssocID="{EAC57BB4-589A-4F40-A4B5-69980B2B292A}" presName="FiveNodes_2_text" presStyleLbl="node1" presStyleIdx="4" presStyleCnt="5">
        <dgm:presLayoutVars>
          <dgm:bulletEnabled val="1"/>
        </dgm:presLayoutVars>
      </dgm:prSet>
      <dgm:spPr/>
    </dgm:pt>
    <dgm:pt modelId="{588AD73D-3C30-4E5F-B8DE-A98A0F1B7BB4}" type="pres">
      <dgm:prSet presAssocID="{EAC57BB4-589A-4F40-A4B5-69980B2B292A}" presName="FiveNodes_3_text" presStyleLbl="node1" presStyleIdx="4" presStyleCnt="5">
        <dgm:presLayoutVars>
          <dgm:bulletEnabled val="1"/>
        </dgm:presLayoutVars>
      </dgm:prSet>
      <dgm:spPr/>
    </dgm:pt>
    <dgm:pt modelId="{3C801938-D023-495B-A956-33B9554F19F5}" type="pres">
      <dgm:prSet presAssocID="{EAC57BB4-589A-4F40-A4B5-69980B2B292A}" presName="FiveNodes_4_text" presStyleLbl="node1" presStyleIdx="4" presStyleCnt="5">
        <dgm:presLayoutVars>
          <dgm:bulletEnabled val="1"/>
        </dgm:presLayoutVars>
      </dgm:prSet>
      <dgm:spPr/>
    </dgm:pt>
    <dgm:pt modelId="{D37AA78D-0FD3-4185-82F5-648B44453649}" type="pres">
      <dgm:prSet presAssocID="{EAC57BB4-589A-4F40-A4B5-69980B2B292A}" presName="FiveNodes_5_text" presStyleLbl="node1" presStyleIdx="4" presStyleCnt="5">
        <dgm:presLayoutVars>
          <dgm:bulletEnabled val="1"/>
        </dgm:presLayoutVars>
      </dgm:prSet>
      <dgm:spPr/>
    </dgm:pt>
  </dgm:ptLst>
  <dgm:cxnLst>
    <dgm:cxn modelId="{403E3E0D-96CE-44F4-BCBD-F0A23F6E703A}" type="presOf" srcId="{B807B65D-0EFA-466C-BB6D-DAA29FE70F1C}" destId="{588AD73D-3C30-4E5F-B8DE-A98A0F1B7BB4}" srcOrd="1" destOrd="0" presId="urn:microsoft.com/office/officeart/2005/8/layout/vProcess5"/>
    <dgm:cxn modelId="{9C439E10-80E0-468E-9451-A04E5E8861E6}" srcId="{EAC57BB4-589A-4F40-A4B5-69980B2B292A}" destId="{41177099-E68C-4A79-A81F-FB3D2E905719}" srcOrd="4" destOrd="0" parTransId="{4A1C439D-8F8C-4523-A93B-153D4B679005}" sibTransId="{D83D6C96-FE03-4212-82E2-204710664DF2}"/>
    <dgm:cxn modelId="{324D6815-CEE8-42C8-89CB-9D069E44B248}" type="presOf" srcId="{6CBF087F-CA3D-4232-ADCA-55A90FD40B3D}" destId="{3C801938-D023-495B-A956-33B9554F19F5}" srcOrd="1" destOrd="0" presId="urn:microsoft.com/office/officeart/2005/8/layout/vProcess5"/>
    <dgm:cxn modelId="{7DB0E719-5041-4070-9319-11B94EE99765}" type="presOf" srcId="{EAC57BB4-589A-4F40-A4B5-69980B2B292A}" destId="{C6BD6958-C4F6-4BFF-9015-9DB6D87D9002}" srcOrd="0" destOrd="0" presId="urn:microsoft.com/office/officeart/2005/8/layout/vProcess5"/>
    <dgm:cxn modelId="{1FF35835-66CB-4B80-9CB7-EB1FEF1824CF}" srcId="{EAC57BB4-589A-4F40-A4B5-69980B2B292A}" destId="{B00F72D7-4C8A-4E43-86BC-0F5B9D3E13EA}" srcOrd="6" destOrd="0" parTransId="{5BE356CE-FE2B-4A77-A464-AE7F09D572C0}" sibTransId="{04E61127-9FC9-4403-B7A5-43D1B363E17A}"/>
    <dgm:cxn modelId="{5FD3FF4E-9DF3-49FB-8019-FDD8DB0ED198}" srcId="{EAC57BB4-589A-4F40-A4B5-69980B2B292A}" destId="{1BCB4991-7256-4881-B9E7-16E72D02FFA1}" srcOrd="1" destOrd="0" parTransId="{C1588DD1-88F0-41B6-8CA7-88CD46C3B7FC}" sibTransId="{CDEEA242-551F-4C39-A622-00297A5F1C95}"/>
    <dgm:cxn modelId="{09736E51-2222-41FC-BC63-91E8A583E22F}" type="presOf" srcId="{5A145F75-F993-475F-B141-520441447D3B}" destId="{F18770FA-9F3B-4ACF-A244-D071ABB73621}" srcOrd="0" destOrd="0" presId="urn:microsoft.com/office/officeart/2005/8/layout/vProcess5"/>
    <dgm:cxn modelId="{1AC45955-513A-4D01-97E3-03546B46479B}" type="presOf" srcId="{6CBF087F-CA3D-4232-ADCA-55A90FD40B3D}" destId="{ACA9E2D4-1BFA-41E1-A543-4FCECDBE90CB}" srcOrd="0" destOrd="0" presId="urn:microsoft.com/office/officeart/2005/8/layout/vProcess5"/>
    <dgm:cxn modelId="{AE2FAF56-8FD6-430D-9337-3FAF758B36D3}" srcId="{EAC57BB4-589A-4F40-A4B5-69980B2B292A}" destId="{6CBF087F-CA3D-4232-ADCA-55A90FD40B3D}" srcOrd="3" destOrd="0" parTransId="{9832FF0B-9E7F-4FAF-867A-CB9C21FD2ECF}" sibTransId="{9B219519-E152-4C05-831E-F24B47C6539B}"/>
    <dgm:cxn modelId="{8256C159-0FAD-483F-B5DE-F11ECF7CAB1F}" srcId="{EAC57BB4-589A-4F40-A4B5-69980B2B292A}" destId="{5A145F75-F993-475F-B141-520441447D3B}" srcOrd="0" destOrd="0" parTransId="{054BF50A-130E-4917-A862-32C8EFA62030}" sibTransId="{C3474A71-5386-4DB3-9444-4590D2A2215B}"/>
    <dgm:cxn modelId="{647ACB82-3011-44F7-81C8-1260D74B3DF0}" srcId="{EAC57BB4-589A-4F40-A4B5-69980B2B292A}" destId="{B807B65D-0EFA-466C-BB6D-DAA29FE70F1C}" srcOrd="2" destOrd="0" parTransId="{33E853B7-6D1C-43CF-BB19-B2F6EE2CCF6C}" sibTransId="{0AD1E93D-9E4E-4469-A5FB-B69D05CC73D8}"/>
    <dgm:cxn modelId="{AC53C48E-9FF9-45CF-A03A-9E27BB2D968B}" type="presOf" srcId="{41177099-E68C-4A79-A81F-FB3D2E905719}" destId="{D37AA78D-0FD3-4185-82F5-648B44453649}" srcOrd="1" destOrd="0" presId="urn:microsoft.com/office/officeart/2005/8/layout/vProcess5"/>
    <dgm:cxn modelId="{2742EAA8-7846-47AE-8721-A37614CF3391}" type="presOf" srcId="{1BCB4991-7256-4881-B9E7-16E72D02FFA1}" destId="{ACEFE95F-DCB5-4979-8536-524E39BCCD80}" srcOrd="1" destOrd="0" presId="urn:microsoft.com/office/officeart/2005/8/layout/vProcess5"/>
    <dgm:cxn modelId="{03261EB2-2740-4C4D-803B-7B89166F4744}" type="presOf" srcId="{CDEEA242-551F-4C39-A622-00297A5F1C95}" destId="{68B3EE97-0481-4E4D-BA67-9EEFD73A4C6D}" srcOrd="0" destOrd="0" presId="urn:microsoft.com/office/officeart/2005/8/layout/vProcess5"/>
    <dgm:cxn modelId="{61CF3AC0-F043-43C3-95FA-8D9C51D502A1}" type="presOf" srcId="{1BCB4991-7256-4881-B9E7-16E72D02FFA1}" destId="{E0DD9E7B-ADF3-4AB6-8195-D2D28C21023A}" srcOrd="0" destOrd="0" presId="urn:microsoft.com/office/officeart/2005/8/layout/vProcess5"/>
    <dgm:cxn modelId="{74A98AD9-11EB-4050-ABBC-C70E664A5E42}" type="presOf" srcId="{9B219519-E152-4C05-831E-F24B47C6539B}" destId="{A29DA75F-F887-476F-8A96-627BD957293E}" srcOrd="0" destOrd="0" presId="urn:microsoft.com/office/officeart/2005/8/layout/vProcess5"/>
    <dgm:cxn modelId="{AF1651E1-D6BB-41A7-8F99-3A6F47FD2633}" type="presOf" srcId="{41177099-E68C-4A79-A81F-FB3D2E905719}" destId="{B94DCAC3-7EEF-4DF6-8007-34C5AC53CB6F}" srcOrd="0" destOrd="0" presId="urn:microsoft.com/office/officeart/2005/8/layout/vProcess5"/>
    <dgm:cxn modelId="{819D11EA-3376-4A7D-90BA-7CEFC1D776D2}" type="presOf" srcId="{0AD1E93D-9E4E-4469-A5FB-B69D05CC73D8}" destId="{326E930E-86FE-442E-B1C5-C57E9DF4864B}" srcOrd="0" destOrd="0" presId="urn:microsoft.com/office/officeart/2005/8/layout/vProcess5"/>
    <dgm:cxn modelId="{9F46E0EE-4C3D-4521-AC3C-41DAD6283AF6}" type="presOf" srcId="{5A145F75-F993-475F-B141-520441447D3B}" destId="{1D3030EC-FF7A-4C40-B64F-F58B7D034ABA}" srcOrd="1" destOrd="0" presId="urn:microsoft.com/office/officeart/2005/8/layout/vProcess5"/>
    <dgm:cxn modelId="{179426F3-7BF7-4E75-B886-8408C5CC0B8C}" type="presOf" srcId="{C3474A71-5386-4DB3-9444-4590D2A2215B}" destId="{49245484-D004-4366-9CA5-2DCAD4C65371}" srcOrd="0" destOrd="0" presId="urn:microsoft.com/office/officeart/2005/8/layout/vProcess5"/>
    <dgm:cxn modelId="{1ED37CF7-9ECC-48DD-814F-799B38CC52BC}" srcId="{EAC57BB4-589A-4F40-A4B5-69980B2B292A}" destId="{9F25838D-2A82-47B8-B613-C9B6E6EF0293}" srcOrd="5" destOrd="0" parTransId="{34AC2601-E7F5-4D41-ADA7-711F5FDDF21A}" sibTransId="{F46BD294-FC7E-4CB3-AFA6-449315A742B0}"/>
    <dgm:cxn modelId="{8100DFFC-DDA2-44D5-A902-CB85338062FC}" type="presOf" srcId="{B807B65D-0EFA-466C-BB6D-DAA29FE70F1C}" destId="{A33B9DCC-2F7B-435B-9CBB-6F24A8A14481}" srcOrd="0" destOrd="0" presId="urn:microsoft.com/office/officeart/2005/8/layout/vProcess5"/>
    <dgm:cxn modelId="{EA5166C5-742F-4A46-9E3C-5D0EF525DFF3}" type="presParOf" srcId="{C6BD6958-C4F6-4BFF-9015-9DB6D87D9002}" destId="{EB8371EF-ECB0-4DAF-8409-086DB709CE93}" srcOrd="0" destOrd="0" presId="urn:microsoft.com/office/officeart/2005/8/layout/vProcess5"/>
    <dgm:cxn modelId="{64693AD9-ECEF-46FB-89BC-61F48D81806A}" type="presParOf" srcId="{C6BD6958-C4F6-4BFF-9015-9DB6D87D9002}" destId="{F18770FA-9F3B-4ACF-A244-D071ABB73621}" srcOrd="1" destOrd="0" presId="urn:microsoft.com/office/officeart/2005/8/layout/vProcess5"/>
    <dgm:cxn modelId="{A0DC5CC6-12DE-458D-8184-BD31EE09AFF8}" type="presParOf" srcId="{C6BD6958-C4F6-4BFF-9015-9DB6D87D9002}" destId="{E0DD9E7B-ADF3-4AB6-8195-D2D28C21023A}" srcOrd="2" destOrd="0" presId="urn:microsoft.com/office/officeart/2005/8/layout/vProcess5"/>
    <dgm:cxn modelId="{7BA6CBC0-8EA9-4982-BE71-F914D93BE459}" type="presParOf" srcId="{C6BD6958-C4F6-4BFF-9015-9DB6D87D9002}" destId="{A33B9DCC-2F7B-435B-9CBB-6F24A8A14481}" srcOrd="3" destOrd="0" presId="urn:microsoft.com/office/officeart/2005/8/layout/vProcess5"/>
    <dgm:cxn modelId="{4E2F4451-2BE5-4D5D-A6DE-BB55AC96DAF2}" type="presParOf" srcId="{C6BD6958-C4F6-4BFF-9015-9DB6D87D9002}" destId="{ACA9E2D4-1BFA-41E1-A543-4FCECDBE90CB}" srcOrd="4" destOrd="0" presId="urn:microsoft.com/office/officeart/2005/8/layout/vProcess5"/>
    <dgm:cxn modelId="{C1E494CF-4A9D-4566-A63B-B644668B3B04}" type="presParOf" srcId="{C6BD6958-C4F6-4BFF-9015-9DB6D87D9002}" destId="{B94DCAC3-7EEF-4DF6-8007-34C5AC53CB6F}" srcOrd="5" destOrd="0" presId="urn:microsoft.com/office/officeart/2005/8/layout/vProcess5"/>
    <dgm:cxn modelId="{4DAA13FC-E92C-454C-B018-4B6CEC391A2A}" type="presParOf" srcId="{C6BD6958-C4F6-4BFF-9015-9DB6D87D9002}" destId="{49245484-D004-4366-9CA5-2DCAD4C65371}" srcOrd="6" destOrd="0" presId="urn:microsoft.com/office/officeart/2005/8/layout/vProcess5"/>
    <dgm:cxn modelId="{C8285A21-2725-4EDA-8B1E-BF6D6E13A18B}" type="presParOf" srcId="{C6BD6958-C4F6-4BFF-9015-9DB6D87D9002}" destId="{68B3EE97-0481-4E4D-BA67-9EEFD73A4C6D}" srcOrd="7" destOrd="0" presId="urn:microsoft.com/office/officeart/2005/8/layout/vProcess5"/>
    <dgm:cxn modelId="{BDFB0B19-87A1-477E-B6C1-A9EEE540405C}" type="presParOf" srcId="{C6BD6958-C4F6-4BFF-9015-9DB6D87D9002}" destId="{326E930E-86FE-442E-B1C5-C57E9DF4864B}" srcOrd="8" destOrd="0" presId="urn:microsoft.com/office/officeart/2005/8/layout/vProcess5"/>
    <dgm:cxn modelId="{FBC9674D-2BA7-459A-9A5D-4DBF36D29A33}" type="presParOf" srcId="{C6BD6958-C4F6-4BFF-9015-9DB6D87D9002}" destId="{A29DA75F-F887-476F-8A96-627BD957293E}" srcOrd="9" destOrd="0" presId="urn:microsoft.com/office/officeart/2005/8/layout/vProcess5"/>
    <dgm:cxn modelId="{6661292E-DF4B-4B3B-BA6D-D74CA00D7B79}" type="presParOf" srcId="{C6BD6958-C4F6-4BFF-9015-9DB6D87D9002}" destId="{1D3030EC-FF7A-4C40-B64F-F58B7D034ABA}" srcOrd="10" destOrd="0" presId="urn:microsoft.com/office/officeart/2005/8/layout/vProcess5"/>
    <dgm:cxn modelId="{C0E793B3-3FD9-4466-9BA0-BD28C7A9B904}" type="presParOf" srcId="{C6BD6958-C4F6-4BFF-9015-9DB6D87D9002}" destId="{ACEFE95F-DCB5-4979-8536-524E39BCCD80}" srcOrd="11" destOrd="0" presId="urn:microsoft.com/office/officeart/2005/8/layout/vProcess5"/>
    <dgm:cxn modelId="{4023279A-DCE6-4D26-94F8-E57B2C74B9C2}" type="presParOf" srcId="{C6BD6958-C4F6-4BFF-9015-9DB6D87D9002}" destId="{588AD73D-3C30-4E5F-B8DE-A98A0F1B7BB4}" srcOrd="12" destOrd="0" presId="urn:microsoft.com/office/officeart/2005/8/layout/vProcess5"/>
    <dgm:cxn modelId="{971AD03E-8179-4D66-BFF0-A65FE865F1B9}" type="presParOf" srcId="{C6BD6958-C4F6-4BFF-9015-9DB6D87D9002}" destId="{3C801938-D023-495B-A956-33B9554F19F5}" srcOrd="13" destOrd="0" presId="urn:microsoft.com/office/officeart/2005/8/layout/vProcess5"/>
    <dgm:cxn modelId="{E5FDE9CB-7C4C-4658-BF58-0555A1489F3C}" type="presParOf" srcId="{C6BD6958-C4F6-4BFF-9015-9DB6D87D9002}" destId="{D37AA78D-0FD3-4185-82F5-648B44453649}" srcOrd="14"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62F973-37E8-494C-BC6F-70ED5DE7BBE5}" type="doc">
      <dgm:prSet loTypeId="urn:microsoft.com/office/officeart/2005/8/layout/hierarchy3" loCatId="hierarchy" qsTypeId="urn:microsoft.com/office/officeart/2005/8/quickstyle/simple1" qsCatId="simple" csTypeId="urn:microsoft.com/office/officeart/2005/8/colors/colorful4" csCatId="colorful" phldr="1"/>
      <dgm:spPr/>
      <dgm:t>
        <a:bodyPr/>
        <a:lstStyle/>
        <a:p>
          <a:endParaRPr lang="en-US"/>
        </a:p>
      </dgm:t>
    </dgm:pt>
    <dgm:pt modelId="{DB6476ED-B4B6-4A39-BD94-C8D850C93AC4}">
      <dgm:prSet phldrT="[Text]" custT="1"/>
      <dgm:spPr/>
      <dgm:t>
        <a:bodyPr/>
        <a:lstStyle/>
        <a:p>
          <a:r>
            <a:rPr lang="en-US" sz="1900" dirty="0"/>
            <a:t>Type of </a:t>
          </a:r>
          <a:r>
            <a:rPr lang="en-US" sz="2000" dirty="0"/>
            <a:t>Travel</a:t>
          </a:r>
        </a:p>
      </dgm:t>
    </dgm:pt>
    <dgm:pt modelId="{7DCAC864-19E3-42A6-A5F3-BCD6626B219A}" type="parTrans" cxnId="{609C802D-CE7C-49ED-8313-6226B518F6B1}">
      <dgm:prSet/>
      <dgm:spPr/>
      <dgm:t>
        <a:bodyPr/>
        <a:lstStyle/>
        <a:p>
          <a:endParaRPr lang="en-US"/>
        </a:p>
      </dgm:t>
    </dgm:pt>
    <dgm:pt modelId="{7660E725-B70E-4078-8A2A-462E3FADEBF1}" type="sibTrans" cxnId="{609C802D-CE7C-49ED-8313-6226B518F6B1}">
      <dgm:prSet/>
      <dgm:spPr/>
      <dgm:t>
        <a:bodyPr/>
        <a:lstStyle/>
        <a:p>
          <a:endParaRPr lang="en-US"/>
        </a:p>
      </dgm:t>
    </dgm:pt>
    <dgm:pt modelId="{BDAF389A-3DFD-467E-9DD8-B225E3C136B6}">
      <dgm:prSet phldrT="[Text]"/>
      <dgm:spPr/>
      <dgm:t>
        <a:bodyPr/>
        <a:lstStyle/>
        <a:p>
          <a:r>
            <a:rPr lang="en-US" dirty="0"/>
            <a:t>Business</a:t>
          </a:r>
        </a:p>
      </dgm:t>
    </dgm:pt>
    <dgm:pt modelId="{57FDE806-B7F0-47C2-9939-929500791C55}" type="parTrans" cxnId="{65D45476-A612-408F-B50A-4AD6545E9B90}">
      <dgm:prSet/>
      <dgm:spPr/>
      <dgm:t>
        <a:bodyPr/>
        <a:lstStyle/>
        <a:p>
          <a:endParaRPr lang="en-US"/>
        </a:p>
      </dgm:t>
    </dgm:pt>
    <dgm:pt modelId="{2CB2C379-8158-474E-9ECA-60B61109DB27}" type="sibTrans" cxnId="{65D45476-A612-408F-B50A-4AD6545E9B90}">
      <dgm:prSet/>
      <dgm:spPr/>
      <dgm:t>
        <a:bodyPr/>
        <a:lstStyle/>
        <a:p>
          <a:endParaRPr lang="en-US"/>
        </a:p>
      </dgm:t>
    </dgm:pt>
    <dgm:pt modelId="{AD84B819-9789-4346-AF24-AC8430659CCB}">
      <dgm:prSet phldrT="[Text]"/>
      <dgm:spPr/>
      <dgm:t>
        <a:bodyPr/>
        <a:lstStyle/>
        <a:p>
          <a:r>
            <a:rPr lang="en-US" dirty="0"/>
            <a:t>Leisure</a:t>
          </a:r>
        </a:p>
      </dgm:t>
    </dgm:pt>
    <dgm:pt modelId="{E71D63B1-10B9-4CD8-8372-A8B1E9D03233}" type="parTrans" cxnId="{000A5D86-1CB6-47E1-B0F6-6603601A9B67}">
      <dgm:prSet/>
      <dgm:spPr/>
      <dgm:t>
        <a:bodyPr/>
        <a:lstStyle/>
        <a:p>
          <a:endParaRPr lang="en-US"/>
        </a:p>
      </dgm:t>
    </dgm:pt>
    <dgm:pt modelId="{0025FFC9-1DB1-47BA-BFD5-44AD367BDE00}" type="sibTrans" cxnId="{000A5D86-1CB6-47E1-B0F6-6603601A9B67}">
      <dgm:prSet/>
      <dgm:spPr/>
      <dgm:t>
        <a:bodyPr/>
        <a:lstStyle/>
        <a:p>
          <a:endParaRPr lang="en-US"/>
        </a:p>
      </dgm:t>
    </dgm:pt>
    <dgm:pt modelId="{4DC923C5-A733-455B-814A-CB4AE32860B7}">
      <dgm:prSet phldrT="[Text]"/>
      <dgm:spPr/>
      <dgm:t>
        <a:bodyPr/>
        <a:lstStyle/>
        <a:p>
          <a:r>
            <a:rPr lang="en-US" dirty="0"/>
            <a:t>No. of Days Stayed</a:t>
          </a:r>
        </a:p>
      </dgm:t>
    </dgm:pt>
    <dgm:pt modelId="{4DC8EA25-1AE4-444B-800E-1630E711D066}" type="parTrans" cxnId="{0E2F7E7D-28C6-4DD4-A912-59086E2055D4}">
      <dgm:prSet/>
      <dgm:spPr/>
      <dgm:t>
        <a:bodyPr/>
        <a:lstStyle/>
        <a:p>
          <a:endParaRPr lang="en-US"/>
        </a:p>
      </dgm:t>
    </dgm:pt>
    <dgm:pt modelId="{9607AE57-B06F-4E68-A5B2-115C40B78499}" type="sibTrans" cxnId="{0E2F7E7D-28C6-4DD4-A912-59086E2055D4}">
      <dgm:prSet/>
      <dgm:spPr/>
      <dgm:t>
        <a:bodyPr/>
        <a:lstStyle/>
        <a:p>
          <a:endParaRPr lang="en-US"/>
        </a:p>
      </dgm:t>
    </dgm:pt>
    <dgm:pt modelId="{BE198735-6F9F-4D1A-9FBA-3DDCE5A58C57}">
      <dgm:prSet phldrT="[Text]"/>
      <dgm:spPr/>
      <dgm:t>
        <a:bodyPr/>
        <a:lstStyle/>
        <a:p>
          <a:r>
            <a:rPr lang="en-US" dirty="0"/>
            <a:t>1 Day</a:t>
          </a:r>
        </a:p>
      </dgm:t>
    </dgm:pt>
    <dgm:pt modelId="{C3B28213-896D-43FC-B2C1-BC964BA3E5C8}" type="parTrans" cxnId="{289F5FEF-A16E-4F26-B63C-79701C4AFD72}">
      <dgm:prSet/>
      <dgm:spPr/>
      <dgm:t>
        <a:bodyPr/>
        <a:lstStyle/>
        <a:p>
          <a:endParaRPr lang="en-US"/>
        </a:p>
      </dgm:t>
    </dgm:pt>
    <dgm:pt modelId="{A060ADB9-07B4-41F5-8D65-6AB04719357E}" type="sibTrans" cxnId="{289F5FEF-A16E-4F26-B63C-79701C4AFD72}">
      <dgm:prSet/>
      <dgm:spPr/>
      <dgm:t>
        <a:bodyPr/>
        <a:lstStyle/>
        <a:p>
          <a:endParaRPr lang="en-US"/>
        </a:p>
      </dgm:t>
    </dgm:pt>
    <dgm:pt modelId="{BADA5C66-076D-44A9-BBB3-6CC05A022257}">
      <dgm:prSet phldrT="[Text]"/>
      <dgm:spPr/>
      <dgm:t>
        <a:bodyPr/>
        <a:lstStyle/>
        <a:p>
          <a:r>
            <a:rPr lang="en-US" dirty="0"/>
            <a:t>2 Days</a:t>
          </a:r>
        </a:p>
      </dgm:t>
    </dgm:pt>
    <dgm:pt modelId="{EC79D8E3-212C-4EC7-AEF3-FBD415BB39E8}" type="parTrans" cxnId="{453CBEFE-B9B9-40B1-8F0F-8A0B7743896E}">
      <dgm:prSet/>
      <dgm:spPr/>
      <dgm:t>
        <a:bodyPr/>
        <a:lstStyle/>
        <a:p>
          <a:endParaRPr lang="en-US"/>
        </a:p>
      </dgm:t>
    </dgm:pt>
    <dgm:pt modelId="{2C98B6B0-7B3A-4DBC-8A39-DB529A57B660}" type="sibTrans" cxnId="{453CBEFE-B9B9-40B1-8F0F-8A0B7743896E}">
      <dgm:prSet/>
      <dgm:spPr/>
      <dgm:t>
        <a:bodyPr/>
        <a:lstStyle/>
        <a:p>
          <a:endParaRPr lang="en-US"/>
        </a:p>
      </dgm:t>
    </dgm:pt>
    <dgm:pt modelId="{DE8046C0-9A9F-4FC9-AA5E-A823036A2BA6}">
      <dgm:prSet phldrT="[Text]"/>
      <dgm:spPr/>
      <dgm:t>
        <a:bodyPr/>
        <a:lstStyle/>
        <a:p>
          <a:r>
            <a:rPr lang="en-US" dirty="0"/>
            <a:t>3 Days</a:t>
          </a:r>
        </a:p>
      </dgm:t>
    </dgm:pt>
    <dgm:pt modelId="{53B0F8DD-7632-43CD-8463-588408D44845}" type="parTrans" cxnId="{F9C91782-BDD7-4461-AABF-9A33AD52DBA3}">
      <dgm:prSet/>
      <dgm:spPr/>
      <dgm:t>
        <a:bodyPr/>
        <a:lstStyle/>
        <a:p>
          <a:endParaRPr lang="en-US"/>
        </a:p>
      </dgm:t>
    </dgm:pt>
    <dgm:pt modelId="{98A7B0CB-CA54-4907-B329-EAD9E5BF63F1}" type="sibTrans" cxnId="{F9C91782-BDD7-4461-AABF-9A33AD52DBA3}">
      <dgm:prSet/>
      <dgm:spPr/>
      <dgm:t>
        <a:bodyPr/>
        <a:lstStyle/>
        <a:p>
          <a:endParaRPr lang="en-US"/>
        </a:p>
      </dgm:t>
    </dgm:pt>
    <dgm:pt modelId="{15918ACA-0759-499F-B776-F6EE4DFB2EDA}">
      <dgm:prSet phldrT="[Text]"/>
      <dgm:spPr/>
      <dgm:t>
        <a:bodyPr/>
        <a:lstStyle/>
        <a:p>
          <a:r>
            <a:rPr lang="en-US" dirty="0"/>
            <a:t>8 Days</a:t>
          </a:r>
        </a:p>
      </dgm:t>
    </dgm:pt>
    <dgm:pt modelId="{097BEA39-249C-453C-A913-00B5C43E9C25}" type="parTrans" cxnId="{9D0167A7-9355-4289-A3DB-ED9EB403BEAA}">
      <dgm:prSet/>
      <dgm:spPr/>
      <dgm:t>
        <a:bodyPr/>
        <a:lstStyle/>
        <a:p>
          <a:endParaRPr lang="en-US"/>
        </a:p>
      </dgm:t>
    </dgm:pt>
    <dgm:pt modelId="{883F9355-59C6-4118-9832-D2E9FA82F43A}" type="sibTrans" cxnId="{9D0167A7-9355-4289-A3DB-ED9EB403BEAA}">
      <dgm:prSet/>
      <dgm:spPr/>
      <dgm:t>
        <a:bodyPr/>
        <a:lstStyle/>
        <a:p>
          <a:endParaRPr lang="en-US"/>
        </a:p>
      </dgm:t>
    </dgm:pt>
    <dgm:pt modelId="{E815F1F9-53E8-4EAD-B025-F5149074E54C}">
      <dgm:prSet phldrT="[Text]"/>
      <dgm:spPr/>
      <dgm:t>
        <a:bodyPr/>
        <a:lstStyle/>
        <a:p>
          <a:r>
            <a:rPr lang="en-US" dirty="0"/>
            <a:t>9 Days</a:t>
          </a:r>
        </a:p>
      </dgm:t>
    </dgm:pt>
    <dgm:pt modelId="{ABA626D4-53AF-446A-92D0-1581D0322B3D}" type="parTrans" cxnId="{7F416D71-61A3-4462-9B3C-E0EB39882D36}">
      <dgm:prSet/>
      <dgm:spPr/>
      <dgm:t>
        <a:bodyPr/>
        <a:lstStyle/>
        <a:p>
          <a:endParaRPr lang="en-US"/>
        </a:p>
      </dgm:t>
    </dgm:pt>
    <dgm:pt modelId="{35418751-757C-49A8-84A2-518239166436}" type="sibTrans" cxnId="{7F416D71-61A3-4462-9B3C-E0EB39882D36}">
      <dgm:prSet/>
      <dgm:spPr/>
      <dgm:t>
        <a:bodyPr/>
        <a:lstStyle/>
        <a:p>
          <a:endParaRPr lang="en-US"/>
        </a:p>
      </dgm:t>
    </dgm:pt>
    <dgm:pt modelId="{CA08EBE7-BB58-449D-A145-CA0F4A1F1908}">
      <dgm:prSet phldrT="[Text]"/>
      <dgm:spPr/>
      <dgm:t>
        <a:bodyPr/>
        <a:lstStyle/>
        <a:p>
          <a:r>
            <a:rPr lang="en-US" dirty="0"/>
            <a:t>Type of Customer</a:t>
          </a:r>
        </a:p>
      </dgm:t>
    </dgm:pt>
    <dgm:pt modelId="{27502F9C-C497-46A0-993D-2AB7E6ACBBF7}" type="parTrans" cxnId="{A47E41B9-26C6-45A1-B663-C3FA477DD2BA}">
      <dgm:prSet/>
      <dgm:spPr/>
      <dgm:t>
        <a:bodyPr/>
        <a:lstStyle/>
        <a:p>
          <a:endParaRPr lang="en-US"/>
        </a:p>
      </dgm:t>
    </dgm:pt>
    <dgm:pt modelId="{3DDAAC6C-DCCD-424C-9682-602552AFCBFA}" type="sibTrans" cxnId="{A47E41B9-26C6-45A1-B663-C3FA477DD2BA}">
      <dgm:prSet/>
      <dgm:spPr/>
      <dgm:t>
        <a:bodyPr/>
        <a:lstStyle/>
        <a:p>
          <a:endParaRPr lang="en-US"/>
        </a:p>
      </dgm:t>
    </dgm:pt>
    <dgm:pt modelId="{4F728423-5AAE-42C2-B795-814C9B77240C}">
      <dgm:prSet phldrT="[Text]"/>
      <dgm:spPr/>
      <dgm:t>
        <a:bodyPr/>
        <a:lstStyle/>
        <a:p>
          <a:r>
            <a:rPr lang="en-US" dirty="0"/>
            <a:t>Solo</a:t>
          </a:r>
        </a:p>
      </dgm:t>
    </dgm:pt>
    <dgm:pt modelId="{798F7ADA-15CF-42C5-A7B3-A24B6FB0F661}" type="parTrans" cxnId="{894D1C76-A663-44B0-82C3-C4303E166BBF}">
      <dgm:prSet/>
      <dgm:spPr/>
      <dgm:t>
        <a:bodyPr/>
        <a:lstStyle/>
        <a:p>
          <a:endParaRPr lang="en-US"/>
        </a:p>
      </dgm:t>
    </dgm:pt>
    <dgm:pt modelId="{73D38F80-A21C-42FD-8553-5B6D861A1801}" type="sibTrans" cxnId="{894D1C76-A663-44B0-82C3-C4303E166BBF}">
      <dgm:prSet/>
      <dgm:spPr/>
      <dgm:t>
        <a:bodyPr/>
        <a:lstStyle/>
        <a:p>
          <a:endParaRPr lang="en-US"/>
        </a:p>
      </dgm:t>
    </dgm:pt>
    <dgm:pt modelId="{84408FA7-E858-4F8E-8F7C-5DFFCAC5C2E5}">
      <dgm:prSet phldrT="[Text]"/>
      <dgm:spPr/>
      <dgm:t>
        <a:bodyPr/>
        <a:lstStyle/>
        <a:p>
          <a:r>
            <a:rPr lang="en-US" dirty="0"/>
            <a:t>Travelers with Friends</a:t>
          </a:r>
        </a:p>
      </dgm:t>
    </dgm:pt>
    <dgm:pt modelId="{ECFFABC7-83B2-4C34-9D20-872765B3432E}" type="parTrans" cxnId="{8250A2B8-9295-4214-B904-6924E15789E0}">
      <dgm:prSet/>
      <dgm:spPr/>
      <dgm:t>
        <a:bodyPr/>
        <a:lstStyle/>
        <a:p>
          <a:endParaRPr lang="en-US"/>
        </a:p>
      </dgm:t>
    </dgm:pt>
    <dgm:pt modelId="{9E5D7294-C04E-4E02-8C94-1A284F22F677}" type="sibTrans" cxnId="{8250A2B8-9295-4214-B904-6924E15789E0}">
      <dgm:prSet/>
      <dgm:spPr/>
      <dgm:t>
        <a:bodyPr/>
        <a:lstStyle/>
        <a:p>
          <a:endParaRPr lang="en-US"/>
        </a:p>
      </dgm:t>
    </dgm:pt>
    <dgm:pt modelId="{1500C1CD-D79B-427B-B755-487D5EF368EB}">
      <dgm:prSet phldrT="[Text]"/>
      <dgm:spPr/>
      <dgm:t>
        <a:bodyPr/>
        <a:lstStyle/>
        <a:p>
          <a:r>
            <a:rPr lang="en-US" dirty="0"/>
            <a:t>Group</a:t>
          </a:r>
        </a:p>
      </dgm:t>
    </dgm:pt>
    <dgm:pt modelId="{326FBCC2-FE51-41D4-9C6E-171C567E4537}" type="parTrans" cxnId="{D684B485-E44D-4720-94DE-2431BA49BEB1}">
      <dgm:prSet/>
      <dgm:spPr/>
      <dgm:t>
        <a:bodyPr/>
        <a:lstStyle/>
        <a:p>
          <a:endParaRPr lang="en-US"/>
        </a:p>
      </dgm:t>
    </dgm:pt>
    <dgm:pt modelId="{1E98BFC1-2A84-4469-BCA7-3DB0B76958D2}" type="sibTrans" cxnId="{D684B485-E44D-4720-94DE-2431BA49BEB1}">
      <dgm:prSet/>
      <dgm:spPr/>
      <dgm:t>
        <a:bodyPr/>
        <a:lstStyle/>
        <a:p>
          <a:endParaRPr lang="en-US"/>
        </a:p>
      </dgm:t>
    </dgm:pt>
    <dgm:pt modelId="{24719BA8-C41A-4C65-9A1D-5B8C1BE4622D}">
      <dgm:prSet phldrT="[Text]"/>
      <dgm:spPr/>
      <dgm:t>
        <a:bodyPr/>
        <a:lstStyle/>
        <a:p>
          <a:r>
            <a:rPr lang="en-US" dirty="0"/>
            <a:t>Couple</a:t>
          </a:r>
        </a:p>
      </dgm:t>
    </dgm:pt>
    <dgm:pt modelId="{48C237FB-5FFB-4A17-9EDC-DCFA398AF706}" type="parTrans" cxnId="{113E7891-5729-43BF-88C1-13CC3091F9DA}">
      <dgm:prSet/>
      <dgm:spPr/>
      <dgm:t>
        <a:bodyPr/>
        <a:lstStyle/>
        <a:p>
          <a:endParaRPr lang="en-US"/>
        </a:p>
      </dgm:t>
    </dgm:pt>
    <dgm:pt modelId="{CB2EB32E-42A7-41A4-A5AC-DC37FB1AD7F7}" type="sibTrans" cxnId="{113E7891-5729-43BF-88C1-13CC3091F9DA}">
      <dgm:prSet/>
      <dgm:spPr/>
      <dgm:t>
        <a:bodyPr/>
        <a:lstStyle/>
        <a:p>
          <a:endParaRPr lang="en-US"/>
        </a:p>
      </dgm:t>
    </dgm:pt>
    <dgm:pt modelId="{BE92DC5F-82EC-4BB3-803C-5ABD044FCB12}">
      <dgm:prSet phldrT="[Text]"/>
      <dgm:spPr/>
      <dgm:t>
        <a:bodyPr/>
        <a:lstStyle/>
        <a:p>
          <a:r>
            <a:rPr lang="en-US" dirty="0"/>
            <a:t>Family with Young Children</a:t>
          </a:r>
        </a:p>
      </dgm:t>
    </dgm:pt>
    <dgm:pt modelId="{B81DE99C-56D4-4C54-B23A-50F7BA2F35ED}" type="parTrans" cxnId="{31B27C87-7249-4F97-94CC-D109555DEC0C}">
      <dgm:prSet/>
      <dgm:spPr/>
      <dgm:t>
        <a:bodyPr/>
        <a:lstStyle/>
        <a:p>
          <a:endParaRPr lang="en-US"/>
        </a:p>
      </dgm:t>
    </dgm:pt>
    <dgm:pt modelId="{648CBB90-4C5C-4D62-BB34-C0EBC370295C}" type="sibTrans" cxnId="{31B27C87-7249-4F97-94CC-D109555DEC0C}">
      <dgm:prSet/>
      <dgm:spPr/>
      <dgm:t>
        <a:bodyPr/>
        <a:lstStyle/>
        <a:p>
          <a:endParaRPr lang="en-US"/>
        </a:p>
      </dgm:t>
    </dgm:pt>
    <dgm:pt modelId="{1377E953-24C8-49D3-A15D-508E178AC464}">
      <dgm:prSet phldrT="[Text]"/>
      <dgm:spPr/>
      <dgm:t>
        <a:bodyPr/>
        <a:lstStyle/>
        <a:p>
          <a:r>
            <a:rPr lang="en-US" dirty="0"/>
            <a:t>Family with Older Children</a:t>
          </a:r>
        </a:p>
      </dgm:t>
    </dgm:pt>
    <dgm:pt modelId="{8235FF98-D407-4526-A4F4-10FE9B5329B6}" type="parTrans" cxnId="{C34FA06E-B3EE-44B4-B0EE-B3EE450DD09B}">
      <dgm:prSet/>
      <dgm:spPr/>
      <dgm:t>
        <a:bodyPr/>
        <a:lstStyle/>
        <a:p>
          <a:endParaRPr lang="en-US"/>
        </a:p>
      </dgm:t>
    </dgm:pt>
    <dgm:pt modelId="{6E6B1284-6E64-494F-B689-5285AFAD3ACA}" type="sibTrans" cxnId="{C34FA06E-B3EE-44B4-B0EE-B3EE450DD09B}">
      <dgm:prSet/>
      <dgm:spPr/>
      <dgm:t>
        <a:bodyPr/>
        <a:lstStyle/>
        <a:p>
          <a:endParaRPr lang="en-US"/>
        </a:p>
      </dgm:t>
    </dgm:pt>
    <dgm:pt modelId="{EAC2605C-EAFA-456E-ACFB-EA8DE252DDF6}">
      <dgm:prSet/>
      <dgm:spPr/>
      <dgm:t>
        <a:bodyPr/>
        <a:lstStyle/>
        <a:p>
          <a:r>
            <a:rPr lang="en-US" dirty="0"/>
            <a:t>7 Days</a:t>
          </a:r>
        </a:p>
      </dgm:t>
    </dgm:pt>
    <dgm:pt modelId="{CE4518C2-DE36-4A9E-B78D-D6CE85A1FE71}" type="parTrans" cxnId="{C33DF310-F094-4A51-A573-B8C559C7A072}">
      <dgm:prSet/>
      <dgm:spPr/>
      <dgm:t>
        <a:bodyPr/>
        <a:lstStyle/>
        <a:p>
          <a:endParaRPr lang="en-US"/>
        </a:p>
      </dgm:t>
    </dgm:pt>
    <dgm:pt modelId="{B0F40560-FA80-4F64-BB46-F5BF7E3A35F2}" type="sibTrans" cxnId="{C33DF310-F094-4A51-A573-B8C559C7A072}">
      <dgm:prSet/>
      <dgm:spPr/>
      <dgm:t>
        <a:bodyPr/>
        <a:lstStyle/>
        <a:p>
          <a:endParaRPr lang="en-US"/>
        </a:p>
      </dgm:t>
    </dgm:pt>
    <dgm:pt modelId="{E79F66AE-27CF-4A4A-8C7B-94EAD4F2D2F5}">
      <dgm:prSet/>
      <dgm:spPr/>
      <dgm:t>
        <a:bodyPr/>
        <a:lstStyle/>
        <a:p>
          <a:r>
            <a:rPr lang="en-US" dirty="0"/>
            <a:t>5 Days</a:t>
          </a:r>
        </a:p>
      </dgm:t>
    </dgm:pt>
    <dgm:pt modelId="{EAF832DB-964C-4A70-86C0-5B4046A38434}" type="parTrans" cxnId="{471CDC20-EBD2-4759-87BF-FBDA1EE39F67}">
      <dgm:prSet/>
      <dgm:spPr/>
      <dgm:t>
        <a:bodyPr/>
        <a:lstStyle/>
        <a:p>
          <a:endParaRPr lang="en-US"/>
        </a:p>
      </dgm:t>
    </dgm:pt>
    <dgm:pt modelId="{AB5D6259-F71A-40FB-BF2E-DFE7B5CA5380}" type="sibTrans" cxnId="{471CDC20-EBD2-4759-87BF-FBDA1EE39F67}">
      <dgm:prSet/>
      <dgm:spPr/>
      <dgm:t>
        <a:bodyPr/>
        <a:lstStyle/>
        <a:p>
          <a:endParaRPr lang="en-US"/>
        </a:p>
      </dgm:t>
    </dgm:pt>
    <dgm:pt modelId="{D76288F9-923C-4EDB-8D3D-00B395E6FDF4}">
      <dgm:prSet/>
      <dgm:spPr/>
      <dgm:t>
        <a:bodyPr/>
        <a:lstStyle/>
        <a:p>
          <a:r>
            <a:rPr lang="en-US" dirty="0"/>
            <a:t>4 Days</a:t>
          </a:r>
        </a:p>
      </dgm:t>
    </dgm:pt>
    <dgm:pt modelId="{98848CD4-9062-4B67-B57D-D761CAF868FA}" type="parTrans" cxnId="{61BA0FEF-45E1-4AD3-A845-BF392404E6B9}">
      <dgm:prSet/>
      <dgm:spPr/>
      <dgm:t>
        <a:bodyPr/>
        <a:lstStyle/>
        <a:p>
          <a:endParaRPr lang="en-US"/>
        </a:p>
      </dgm:t>
    </dgm:pt>
    <dgm:pt modelId="{89E04BC1-20AD-4B7E-B968-ED411740B0AC}" type="sibTrans" cxnId="{61BA0FEF-45E1-4AD3-A845-BF392404E6B9}">
      <dgm:prSet/>
      <dgm:spPr/>
      <dgm:t>
        <a:bodyPr/>
        <a:lstStyle/>
        <a:p>
          <a:endParaRPr lang="en-US"/>
        </a:p>
      </dgm:t>
    </dgm:pt>
    <dgm:pt modelId="{5B17C3E1-608E-4F65-A327-D172D5947ADF}">
      <dgm:prSet/>
      <dgm:spPr/>
      <dgm:t>
        <a:bodyPr/>
        <a:lstStyle/>
        <a:p>
          <a:r>
            <a:rPr lang="en-US" dirty="0"/>
            <a:t>6 Days</a:t>
          </a:r>
        </a:p>
      </dgm:t>
    </dgm:pt>
    <dgm:pt modelId="{E2AC97AE-96E3-4EBF-86AF-CC9DC193994E}" type="sibTrans" cxnId="{21CBBD43-8D2D-4059-B01A-A5D3C369C844}">
      <dgm:prSet/>
      <dgm:spPr/>
      <dgm:t>
        <a:bodyPr/>
        <a:lstStyle/>
        <a:p>
          <a:endParaRPr lang="en-US"/>
        </a:p>
      </dgm:t>
    </dgm:pt>
    <dgm:pt modelId="{24C4462D-3AF8-4A2C-A114-BC48B3001D02}" type="parTrans" cxnId="{21CBBD43-8D2D-4059-B01A-A5D3C369C844}">
      <dgm:prSet/>
      <dgm:spPr/>
      <dgm:t>
        <a:bodyPr/>
        <a:lstStyle/>
        <a:p>
          <a:endParaRPr lang="en-US"/>
        </a:p>
      </dgm:t>
    </dgm:pt>
    <dgm:pt modelId="{9CEC6234-7AEF-4F2F-8A85-37ABE165A5B6}" type="pres">
      <dgm:prSet presAssocID="{4B62F973-37E8-494C-BC6F-70ED5DE7BBE5}" presName="diagram" presStyleCnt="0">
        <dgm:presLayoutVars>
          <dgm:chPref val="1"/>
          <dgm:dir/>
          <dgm:animOne val="branch"/>
          <dgm:animLvl val="lvl"/>
          <dgm:resizeHandles/>
        </dgm:presLayoutVars>
      </dgm:prSet>
      <dgm:spPr/>
    </dgm:pt>
    <dgm:pt modelId="{1193302A-5861-46F4-B931-534CF1C674BF}" type="pres">
      <dgm:prSet presAssocID="{DB6476ED-B4B6-4A39-BD94-C8D850C93AC4}" presName="root" presStyleCnt="0"/>
      <dgm:spPr/>
    </dgm:pt>
    <dgm:pt modelId="{20BD03F8-1285-462E-A15B-8659E21E72E9}" type="pres">
      <dgm:prSet presAssocID="{DB6476ED-B4B6-4A39-BD94-C8D850C93AC4}" presName="rootComposite" presStyleCnt="0"/>
      <dgm:spPr/>
    </dgm:pt>
    <dgm:pt modelId="{F2D9A5BD-CFB5-4465-8EBC-A984BB593290}" type="pres">
      <dgm:prSet presAssocID="{DB6476ED-B4B6-4A39-BD94-C8D850C93AC4}" presName="rootText" presStyleLbl="node1" presStyleIdx="0" presStyleCnt="3" custScaleX="142846" custScaleY="71434"/>
      <dgm:spPr/>
    </dgm:pt>
    <dgm:pt modelId="{E57E050B-05CF-4781-B46C-26460987BFC9}" type="pres">
      <dgm:prSet presAssocID="{DB6476ED-B4B6-4A39-BD94-C8D850C93AC4}" presName="rootConnector" presStyleLbl="node1" presStyleIdx="0" presStyleCnt="3"/>
      <dgm:spPr/>
    </dgm:pt>
    <dgm:pt modelId="{53615A99-21FE-48AF-809F-06A1136CBA95}" type="pres">
      <dgm:prSet presAssocID="{DB6476ED-B4B6-4A39-BD94-C8D850C93AC4}" presName="childShape" presStyleCnt="0"/>
      <dgm:spPr/>
    </dgm:pt>
    <dgm:pt modelId="{B11A0BA0-3EBE-4926-94CB-23091DE599CE}" type="pres">
      <dgm:prSet presAssocID="{57FDE806-B7F0-47C2-9939-929500791C55}" presName="Name13" presStyleLbl="parChTrans1D2" presStyleIdx="0" presStyleCnt="17"/>
      <dgm:spPr/>
    </dgm:pt>
    <dgm:pt modelId="{39A46C12-3872-4C01-90E9-7D8403CDF493}" type="pres">
      <dgm:prSet presAssocID="{BDAF389A-3DFD-467E-9DD8-B225E3C136B6}" presName="childText" presStyleLbl="bgAcc1" presStyleIdx="0" presStyleCnt="17" custScaleY="56350">
        <dgm:presLayoutVars>
          <dgm:bulletEnabled val="1"/>
        </dgm:presLayoutVars>
      </dgm:prSet>
      <dgm:spPr/>
    </dgm:pt>
    <dgm:pt modelId="{E1DD9E9D-794C-4A7B-82BD-2AA25AF79380}" type="pres">
      <dgm:prSet presAssocID="{E71D63B1-10B9-4CD8-8372-A8B1E9D03233}" presName="Name13" presStyleLbl="parChTrans1D2" presStyleIdx="1" presStyleCnt="17"/>
      <dgm:spPr/>
    </dgm:pt>
    <dgm:pt modelId="{80729339-1BDB-4F89-A193-96D8B7D6BFFE}" type="pres">
      <dgm:prSet presAssocID="{AD84B819-9789-4346-AF24-AC8430659CCB}" presName="childText" presStyleLbl="bgAcc1" presStyleIdx="1" presStyleCnt="17" custScaleY="56350">
        <dgm:presLayoutVars>
          <dgm:bulletEnabled val="1"/>
        </dgm:presLayoutVars>
      </dgm:prSet>
      <dgm:spPr/>
    </dgm:pt>
    <dgm:pt modelId="{F2C1A65C-1EAD-4BA8-973C-4EBBA3EB6919}" type="pres">
      <dgm:prSet presAssocID="{CA08EBE7-BB58-449D-A145-CA0F4A1F1908}" presName="root" presStyleCnt="0"/>
      <dgm:spPr/>
    </dgm:pt>
    <dgm:pt modelId="{A82AB5AC-DBAC-4929-AF32-43C1EA0EEFDC}" type="pres">
      <dgm:prSet presAssocID="{CA08EBE7-BB58-449D-A145-CA0F4A1F1908}" presName="rootComposite" presStyleCnt="0"/>
      <dgm:spPr/>
    </dgm:pt>
    <dgm:pt modelId="{BC83425D-E192-4015-A3D8-154D3A34D67F}" type="pres">
      <dgm:prSet presAssocID="{CA08EBE7-BB58-449D-A145-CA0F4A1F1908}" presName="rootText" presStyleLbl="node1" presStyleIdx="1" presStyleCnt="3" custScaleX="142846" custScaleY="71434"/>
      <dgm:spPr/>
    </dgm:pt>
    <dgm:pt modelId="{4F60DE11-B3F6-4767-8790-CCE4C9ACDF5B}" type="pres">
      <dgm:prSet presAssocID="{CA08EBE7-BB58-449D-A145-CA0F4A1F1908}" presName="rootConnector" presStyleLbl="node1" presStyleIdx="1" presStyleCnt="3"/>
      <dgm:spPr/>
    </dgm:pt>
    <dgm:pt modelId="{03350533-E7F2-4445-B472-B76368E97D2F}" type="pres">
      <dgm:prSet presAssocID="{CA08EBE7-BB58-449D-A145-CA0F4A1F1908}" presName="childShape" presStyleCnt="0"/>
      <dgm:spPr/>
    </dgm:pt>
    <dgm:pt modelId="{C5995562-8026-4A54-A9BE-B83457B34867}" type="pres">
      <dgm:prSet presAssocID="{798F7ADA-15CF-42C5-A7B3-A24B6FB0F661}" presName="Name13" presStyleLbl="parChTrans1D2" presStyleIdx="2" presStyleCnt="17"/>
      <dgm:spPr/>
    </dgm:pt>
    <dgm:pt modelId="{0C5557BE-F395-4ABA-8F70-1740C5A73741}" type="pres">
      <dgm:prSet presAssocID="{4F728423-5AAE-42C2-B795-814C9B77240C}" presName="childText" presStyleLbl="bgAcc1" presStyleIdx="2" presStyleCnt="17" custScaleY="56350">
        <dgm:presLayoutVars>
          <dgm:bulletEnabled val="1"/>
        </dgm:presLayoutVars>
      </dgm:prSet>
      <dgm:spPr/>
    </dgm:pt>
    <dgm:pt modelId="{C8727FB3-8BDD-47DC-9F0F-1EC644D91D1F}" type="pres">
      <dgm:prSet presAssocID="{326FBCC2-FE51-41D4-9C6E-171C567E4537}" presName="Name13" presStyleLbl="parChTrans1D2" presStyleIdx="3" presStyleCnt="17"/>
      <dgm:spPr/>
    </dgm:pt>
    <dgm:pt modelId="{570F2048-6CE0-49A3-8979-624B415ACF87}" type="pres">
      <dgm:prSet presAssocID="{1500C1CD-D79B-427B-B755-487D5EF368EB}" presName="childText" presStyleLbl="bgAcc1" presStyleIdx="3" presStyleCnt="17" custScaleY="56350">
        <dgm:presLayoutVars>
          <dgm:bulletEnabled val="1"/>
        </dgm:presLayoutVars>
      </dgm:prSet>
      <dgm:spPr/>
    </dgm:pt>
    <dgm:pt modelId="{67424B45-05A4-4E85-9AE9-B5709139A0E4}" type="pres">
      <dgm:prSet presAssocID="{48C237FB-5FFB-4A17-9EDC-DCFA398AF706}" presName="Name13" presStyleLbl="parChTrans1D2" presStyleIdx="4" presStyleCnt="17"/>
      <dgm:spPr/>
    </dgm:pt>
    <dgm:pt modelId="{0DB18567-02A0-41CE-853D-A63FA4DFFEA5}" type="pres">
      <dgm:prSet presAssocID="{24719BA8-C41A-4C65-9A1D-5B8C1BE4622D}" presName="childText" presStyleLbl="bgAcc1" presStyleIdx="4" presStyleCnt="17" custScaleY="56350">
        <dgm:presLayoutVars>
          <dgm:bulletEnabled val="1"/>
        </dgm:presLayoutVars>
      </dgm:prSet>
      <dgm:spPr/>
    </dgm:pt>
    <dgm:pt modelId="{CD6FBE2F-50D9-4E4D-A2F0-C552120A01F5}" type="pres">
      <dgm:prSet presAssocID="{B81DE99C-56D4-4C54-B23A-50F7BA2F35ED}" presName="Name13" presStyleLbl="parChTrans1D2" presStyleIdx="5" presStyleCnt="17"/>
      <dgm:spPr/>
    </dgm:pt>
    <dgm:pt modelId="{F86D4C16-74D3-4FB6-87BD-403D79B44BFB}" type="pres">
      <dgm:prSet presAssocID="{BE92DC5F-82EC-4BB3-803C-5ABD044FCB12}" presName="childText" presStyleLbl="bgAcc1" presStyleIdx="5" presStyleCnt="17" custScaleY="56350">
        <dgm:presLayoutVars>
          <dgm:bulletEnabled val="1"/>
        </dgm:presLayoutVars>
      </dgm:prSet>
      <dgm:spPr/>
    </dgm:pt>
    <dgm:pt modelId="{5C2C7D22-0B9D-4E04-B4A0-51F2CE54363A}" type="pres">
      <dgm:prSet presAssocID="{8235FF98-D407-4526-A4F4-10FE9B5329B6}" presName="Name13" presStyleLbl="parChTrans1D2" presStyleIdx="6" presStyleCnt="17"/>
      <dgm:spPr/>
    </dgm:pt>
    <dgm:pt modelId="{C6EAD267-7D65-4127-963D-984CE17A8E4A}" type="pres">
      <dgm:prSet presAssocID="{1377E953-24C8-49D3-A15D-508E178AC464}" presName="childText" presStyleLbl="bgAcc1" presStyleIdx="6" presStyleCnt="17" custScaleY="56350">
        <dgm:presLayoutVars>
          <dgm:bulletEnabled val="1"/>
        </dgm:presLayoutVars>
      </dgm:prSet>
      <dgm:spPr/>
    </dgm:pt>
    <dgm:pt modelId="{4C6D2C7B-B684-4A67-86DB-13BB3721E4F0}" type="pres">
      <dgm:prSet presAssocID="{ECFFABC7-83B2-4C34-9D20-872765B3432E}" presName="Name13" presStyleLbl="parChTrans1D2" presStyleIdx="7" presStyleCnt="17"/>
      <dgm:spPr/>
    </dgm:pt>
    <dgm:pt modelId="{2A22D1AF-6989-4A1E-AECA-222481DE8BD0}" type="pres">
      <dgm:prSet presAssocID="{84408FA7-E858-4F8E-8F7C-5DFFCAC5C2E5}" presName="childText" presStyleLbl="bgAcc1" presStyleIdx="7" presStyleCnt="17" custScaleY="56350">
        <dgm:presLayoutVars>
          <dgm:bulletEnabled val="1"/>
        </dgm:presLayoutVars>
      </dgm:prSet>
      <dgm:spPr/>
    </dgm:pt>
    <dgm:pt modelId="{86EBC31F-403C-4A49-BA2D-D4975E7912BC}" type="pres">
      <dgm:prSet presAssocID="{4DC923C5-A733-455B-814A-CB4AE32860B7}" presName="root" presStyleCnt="0"/>
      <dgm:spPr/>
    </dgm:pt>
    <dgm:pt modelId="{7B643B4F-EAB3-4386-9311-BC1869377774}" type="pres">
      <dgm:prSet presAssocID="{4DC923C5-A733-455B-814A-CB4AE32860B7}" presName="rootComposite" presStyleCnt="0"/>
      <dgm:spPr/>
    </dgm:pt>
    <dgm:pt modelId="{FD585974-E048-4049-8B33-265BC3023066}" type="pres">
      <dgm:prSet presAssocID="{4DC923C5-A733-455B-814A-CB4AE32860B7}" presName="rootText" presStyleLbl="node1" presStyleIdx="2" presStyleCnt="3" custScaleX="142846" custScaleY="73398"/>
      <dgm:spPr/>
    </dgm:pt>
    <dgm:pt modelId="{41A327F1-2D90-4BB5-8078-129255309440}" type="pres">
      <dgm:prSet presAssocID="{4DC923C5-A733-455B-814A-CB4AE32860B7}" presName="rootConnector" presStyleLbl="node1" presStyleIdx="2" presStyleCnt="3"/>
      <dgm:spPr/>
    </dgm:pt>
    <dgm:pt modelId="{DC67F121-5737-48CA-8171-5F31192FCBD5}" type="pres">
      <dgm:prSet presAssocID="{4DC923C5-A733-455B-814A-CB4AE32860B7}" presName="childShape" presStyleCnt="0"/>
      <dgm:spPr/>
    </dgm:pt>
    <dgm:pt modelId="{CD5A7903-1802-4758-9505-E8CFAD1AA594}" type="pres">
      <dgm:prSet presAssocID="{C3B28213-896D-43FC-B2C1-BC964BA3E5C8}" presName="Name13" presStyleLbl="parChTrans1D2" presStyleIdx="8" presStyleCnt="17"/>
      <dgm:spPr/>
    </dgm:pt>
    <dgm:pt modelId="{C46D357C-DE9C-4F65-AF06-CEAE32510C1F}" type="pres">
      <dgm:prSet presAssocID="{BE198735-6F9F-4D1A-9FBA-3DDCE5A58C57}" presName="childText" presStyleLbl="bgAcc1" presStyleIdx="8" presStyleCnt="17" custScaleY="56350">
        <dgm:presLayoutVars>
          <dgm:bulletEnabled val="1"/>
        </dgm:presLayoutVars>
      </dgm:prSet>
      <dgm:spPr/>
    </dgm:pt>
    <dgm:pt modelId="{A04AC0D5-2C67-4AE4-B401-E8662E82F82E}" type="pres">
      <dgm:prSet presAssocID="{EC79D8E3-212C-4EC7-AEF3-FBD415BB39E8}" presName="Name13" presStyleLbl="parChTrans1D2" presStyleIdx="9" presStyleCnt="17"/>
      <dgm:spPr/>
    </dgm:pt>
    <dgm:pt modelId="{0E85E21E-216C-4EAF-9F6B-822B420CEFA4}" type="pres">
      <dgm:prSet presAssocID="{BADA5C66-076D-44A9-BBB3-6CC05A022257}" presName="childText" presStyleLbl="bgAcc1" presStyleIdx="9" presStyleCnt="17" custScaleY="55512">
        <dgm:presLayoutVars>
          <dgm:bulletEnabled val="1"/>
        </dgm:presLayoutVars>
      </dgm:prSet>
      <dgm:spPr/>
    </dgm:pt>
    <dgm:pt modelId="{57257132-BE29-4A2E-8635-4975335D2F56}" type="pres">
      <dgm:prSet presAssocID="{53B0F8DD-7632-43CD-8463-588408D44845}" presName="Name13" presStyleLbl="parChTrans1D2" presStyleIdx="10" presStyleCnt="17"/>
      <dgm:spPr/>
    </dgm:pt>
    <dgm:pt modelId="{F09DBD2D-5943-4A97-A440-19FDEE0544D2}" type="pres">
      <dgm:prSet presAssocID="{DE8046C0-9A9F-4FC9-AA5E-A823036A2BA6}" presName="childText" presStyleLbl="bgAcc1" presStyleIdx="10" presStyleCnt="17" custScaleY="54699">
        <dgm:presLayoutVars>
          <dgm:bulletEnabled val="1"/>
        </dgm:presLayoutVars>
      </dgm:prSet>
      <dgm:spPr/>
    </dgm:pt>
    <dgm:pt modelId="{66656755-72BD-49CA-82D0-06D43D439F67}" type="pres">
      <dgm:prSet presAssocID="{98848CD4-9062-4B67-B57D-D761CAF868FA}" presName="Name13" presStyleLbl="parChTrans1D2" presStyleIdx="11" presStyleCnt="17"/>
      <dgm:spPr/>
    </dgm:pt>
    <dgm:pt modelId="{EC350274-89FF-466A-993E-126FA2B38BEA}" type="pres">
      <dgm:prSet presAssocID="{D76288F9-923C-4EDB-8D3D-00B395E6FDF4}" presName="childText" presStyleLbl="bgAcc1" presStyleIdx="11" presStyleCnt="17" custScaleY="53832">
        <dgm:presLayoutVars>
          <dgm:bulletEnabled val="1"/>
        </dgm:presLayoutVars>
      </dgm:prSet>
      <dgm:spPr/>
    </dgm:pt>
    <dgm:pt modelId="{25D8F311-C223-42B2-AF61-6FD58EBA7C9B}" type="pres">
      <dgm:prSet presAssocID="{EAF832DB-964C-4A70-86C0-5B4046A38434}" presName="Name13" presStyleLbl="parChTrans1D2" presStyleIdx="12" presStyleCnt="17"/>
      <dgm:spPr/>
    </dgm:pt>
    <dgm:pt modelId="{848CD22E-C422-4A4E-8FE3-6E5406432948}" type="pres">
      <dgm:prSet presAssocID="{E79F66AE-27CF-4A4A-8C7B-94EAD4F2D2F5}" presName="childText" presStyleLbl="bgAcc1" presStyleIdx="12" presStyleCnt="17" custScaleY="52993">
        <dgm:presLayoutVars>
          <dgm:bulletEnabled val="1"/>
        </dgm:presLayoutVars>
      </dgm:prSet>
      <dgm:spPr/>
    </dgm:pt>
    <dgm:pt modelId="{B59B1B76-2DF8-41B2-AF61-20E94125D861}" type="pres">
      <dgm:prSet presAssocID="{24C4462D-3AF8-4A2C-A114-BC48B3001D02}" presName="Name13" presStyleLbl="parChTrans1D2" presStyleIdx="13" presStyleCnt="17"/>
      <dgm:spPr/>
    </dgm:pt>
    <dgm:pt modelId="{FD08625C-BCAF-4B1A-A0D6-9ECED60A08E2}" type="pres">
      <dgm:prSet presAssocID="{5B17C3E1-608E-4F65-A327-D172D5947ADF}" presName="childText" presStyleLbl="bgAcc1" presStyleIdx="13" presStyleCnt="17" custScaleY="52033">
        <dgm:presLayoutVars>
          <dgm:bulletEnabled val="1"/>
        </dgm:presLayoutVars>
      </dgm:prSet>
      <dgm:spPr/>
    </dgm:pt>
    <dgm:pt modelId="{308CEDED-4E28-4FCF-BB33-A64811939261}" type="pres">
      <dgm:prSet presAssocID="{CE4518C2-DE36-4A9E-B78D-D6CE85A1FE71}" presName="Name13" presStyleLbl="parChTrans1D2" presStyleIdx="14" presStyleCnt="17"/>
      <dgm:spPr/>
    </dgm:pt>
    <dgm:pt modelId="{6DECCDBD-C13E-41E2-B074-FDB7B2EFAA1B}" type="pres">
      <dgm:prSet presAssocID="{EAC2605C-EAFA-456E-ACFB-EA8DE252DDF6}" presName="childText" presStyleLbl="bgAcc1" presStyleIdx="14" presStyleCnt="17" custScaleY="51108">
        <dgm:presLayoutVars>
          <dgm:bulletEnabled val="1"/>
        </dgm:presLayoutVars>
      </dgm:prSet>
      <dgm:spPr/>
    </dgm:pt>
    <dgm:pt modelId="{0AA97C1A-17B5-4816-A670-A6E91FF84519}" type="pres">
      <dgm:prSet presAssocID="{097BEA39-249C-453C-A913-00B5C43E9C25}" presName="Name13" presStyleLbl="parChTrans1D2" presStyleIdx="15" presStyleCnt="17"/>
      <dgm:spPr/>
    </dgm:pt>
    <dgm:pt modelId="{414FFA6D-9206-4F82-9E7F-24751F732A39}" type="pres">
      <dgm:prSet presAssocID="{15918ACA-0759-499F-B776-F6EE4DFB2EDA}" presName="childText" presStyleLbl="bgAcc1" presStyleIdx="15" presStyleCnt="17" custScaleY="50080">
        <dgm:presLayoutVars>
          <dgm:bulletEnabled val="1"/>
        </dgm:presLayoutVars>
      </dgm:prSet>
      <dgm:spPr/>
    </dgm:pt>
    <dgm:pt modelId="{5F4F4F6A-00EC-41E2-AE85-C652392F1B00}" type="pres">
      <dgm:prSet presAssocID="{ABA626D4-53AF-446A-92D0-1581D0322B3D}" presName="Name13" presStyleLbl="parChTrans1D2" presStyleIdx="16" presStyleCnt="17"/>
      <dgm:spPr/>
    </dgm:pt>
    <dgm:pt modelId="{D1998BA1-43A4-42B5-99FA-16BD6A1E9977}" type="pres">
      <dgm:prSet presAssocID="{E815F1F9-53E8-4EAD-B025-F5149074E54C}" presName="childText" presStyleLbl="bgAcc1" presStyleIdx="16" presStyleCnt="17" custScaleY="48964">
        <dgm:presLayoutVars>
          <dgm:bulletEnabled val="1"/>
        </dgm:presLayoutVars>
      </dgm:prSet>
      <dgm:spPr/>
    </dgm:pt>
  </dgm:ptLst>
  <dgm:cxnLst>
    <dgm:cxn modelId="{9F0C9B05-6189-4DB8-8AE5-18110822FFA2}" type="presOf" srcId="{ABA626D4-53AF-446A-92D0-1581D0322B3D}" destId="{5F4F4F6A-00EC-41E2-AE85-C652392F1B00}" srcOrd="0" destOrd="0" presId="urn:microsoft.com/office/officeart/2005/8/layout/hierarchy3"/>
    <dgm:cxn modelId="{3E0EE105-9311-419D-B35E-A82037410965}" type="presOf" srcId="{097BEA39-249C-453C-A913-00B5C43E9C25}" destId="{0AA97C1A-17B5-4816-A670-A6E91FF84519}" srcOrd="0" destOrd="0" presId="urn:microsoft.com/office/officeart/2005/8/layout/hierarchy3"/>
    <dgm:cxn modelId="{14668F0F-3916-4D9A-B7BF-84FF4FB6FDC5}" type="presOf" srcId="{5B17C3E1-608E-4F65-A327-D172D5947ADF}" destId="{FD08625C-BCAF-4B1A-A0D6-9ECED60A08E2}" srcOrd="0" destOrd="0" presId="urn:microsoft.com/office/officeart/2005/8/layout/hierarchy3"/>
    <dgm:cxn modelId="{C33DF310-F094-4A51-A573-B8C559C7A072}" srcId="{4DC923C5-A733-455B-814A-CB4AE32860B7}" destId="{EAC2605C-EAFA-456E-ACFB-EA8DE252DDF6}" srcOrd="6" destOrd="0" parTransId="{CE4518C2-DE36-4A9E-B78D-D6CE85A1FE71}" sibTransId="{B0F40560-FA80-4F64-BB46-F5BF7E3A35F2}"/>
    <dgm:cxn modelId="{D7388A11-FA6A-4F93-A4AB-69AD3E544C5F}" type="presOf" srcId="{BE198735-6F9F-4D1A-9FBA-3DDCE5A58C57}" destId="{C46D357C-DE9C-4F65-AF06-CEAE32510C1F}" srcOrd="0" destOrd="0" presId="urn:microsoft.com/office/officeart/2005/8/layout/hierarchy3"/>
    <dgm:cxn modelId="{FDF5CB12-263E-4F91-925A-7C9B55B7907F}" type="presOf" srcId="{AD84B819-9789-4346-AF24-AC8430659CCB}" destId="{80729339-1BDB-4F89-A193-96D8B7D6BFFE}" srcOrd="0" destOrd="0" presId="urn:microsoft.com/office/officeart/2005/8/layout/hierarchy3"/>
    <dgm:cxn modelId="{40E66718-D7EA-4F77-90BF-2B301EF7CCE6}" type="presOf" srcId="{4DC923C5-A733-455B-814A-CB4AE32860B7}" destId="{FD585974-E048-4049-8B33-265BC3023066}" srcOrd="0" destOrd="0" presId="urn:microsoft.com/office/officeart/2005/8/layout/hierarchy3"/>
    <dgm:cxn modelId="{471CDC20-EBD2-4759-87BF-FBDA1EE39F67}" srcId="{4DC923C5-A733-455B-814A-CB4AE32860B7}" destId="{E79F66AE-27CF-4A4A-8C7B-94EAD4F2D2F5}" srcOrd="4" destOrd="0" parTransId="{EAF832DB-964C-4A70-86C0-5B4046A38434}" sibTransId="{AB5D6259-F71A-40FB-BF2E-DFE7B5CA5380}"/>
    <dgm:cxn modelId="{9B408F22-FD5A-41C4-8511-231AA744EB4B}" type="presOf" srcId="{53B0F8DD-7632-43CD-8463-588408D44845}" destId="{57257132-BE29-4A2E-8635-4975335D2F56}" srcOrd="0" destOrd="0" presId="urn:microsoft.com/office/officeart/2005/8/layout/hierarchy3"/>
    <dgm:cxn modelId="{609C802D-CE7C-49ED-8313-6226B518F6B1}" srcId="{4B62F973-37E8-494C-BC6F-70ED5DE7BBE5}" destId="{DB6476ED-B4B6-4A39-BD94-C8D850C93AC4}" srcOrd="0" destOrd="0" parTransId="{7DCAC864-19E3-42A6-A5F3-BCD6626B219A}" sibTransId="{7660E725-B70E-4078-8A2A-462E3FADEBF1}"/>
    <dgm:cxn modelId="{CD79C033-FDE8-4394-95BB-0A24D280377F}" type="presOf" srcId="{EC79D8E3-212C-4EC7-AEF3-FBD415BB39E8}" destId="{A04AC0D5-2C67-4AE4-B401-E8662E82F82E}" srcOrd="0" destOrd="0" presId="urn:microsoft.com/office/officeart/2005/8/layout/hierarchy3"/>
    <dgm:cxn modelId="{6268AC3C-8E48-4C96-B360-0914B2536338}" type="presOf" srcId="{4B62F973-37E8-494C-BC6F-70ED5DE7BBE5}" destId="{9CEC6234-7AEF-4F2F-8A85-37ABE165A5B6}" srcOrd="0" destOrd="0" presId="urn:microsoft.com/office/officeart/2005/8/layout/hierarchy3"/>
    <dgm:cxn modelId="{54E0703D-4B07-48D6-9811-14A7E2337361}" type="presOf" srcId="{CA08EBE7-BB58-449D-A145-CA0F4A1F1908}" destId="{4F60DE11-B3F6-4767-8790-CCE4C9ACDF5B}" srcOrd="1" destOrd="0" presId="urn:microsoft.com/office/officeart/2005/8/layout/hierarchy3"/>
    <dgm:cxn modelId="{2DC03F40-BBD3-4911-AFBA-80B1859FB5B4}" type="presOf" srcId="{C3B28213-896D-43FC-B2C1-BC964BA3E5C8}" destId="{CD5A7903-1802-4758-9505-E8CFAD1AA594}" srcOrd="0" destOrd="0" presId="urn:microsoft.com/office/officeart/2005/8/layout/hierarchy3"/>
    <dgm:cxn modelId="{8E8D935C-A872-4ED3-A7E0-5F7EEB1CF12E}" type="presOf" srcId="{BDAF389A-3DFD-467E-9DD8-B225E3C136B6}" destId="{39A46C12-3872-4C01-90E9-7D8403CDF493}" srcOrd="0" destOrd="0" presId="urn:microsoft.com/office/officeart/2005/8/layout/hierarchy3"/>
    <dgm:cxn modelId="{40D1A45E-746D-4DAF-8643-6AD3C42AF91F}" type="presOf" srcId="{E71D63B1-10B9-4CD8-8372-A8B1E9D03233}" destId="{E1DD9E9D-794C-4A7B-82BD-2AA25AF79380}" srcOrd="0" destOrd="0" presId="urn:microsoft.com/office/officeart/2005/8/layout/hierarchy3"/>
    <dgm:cxn modelId="{54A32F62-D63F-478D-9CA0-26154BAD136D}" type="presOf" srcId="{D76288F9-923C-4EDB-8D3D-00B395E6FDF4}" destId="{EC350274-89FF-466A-993E-126FA2B38BEA}" srcOrd="0" destOrd="0" presId="urn:microsoft.com/office/officeart/2005/8/layout/hierarchy3"/>
    <dgm:cxn modelId="{C93B2043-4377-4E22-A699-0C189CEBBCA0}" type="presOf" srcId="{CA08EBE7-BB58-449D-A145-CA0F4A1F1908}" destId="{BC83425D-E192-4015-A3D8-154D3A34D67F}" srcOrd="0" destOrd="0" presId="urn:microsoft.com/office/officeart/2005/8/layout/hierarchy3"/>
    <dgm:cxn modelId="{21CBBD43-8D2D-4059-B01A-A5D3C369C844}" srcId="{4DC923C5-A733-455B-814A-CB4AE32860B7}" destId="{5B17C3E1-608E-4F65-A327-D172D5947ADF}" srcOrd="5" destOrd="0" parTransId="{24C4462D-3AF8-4A2C-A114-BC48B3001D02}" sibTransId="{E2AC97AE-96E3-4EBF-86AF-CC9DC193994E}"/>
    <dgm:cxn modelId="{54330446-8D19-433F-A569-04F177506ED2}" type="presOf" srcId="{B81DE99C-56D4-4C54-B23A-50F7BA2F35ED}" destId="{CD6FBE2F-50D9-4E4D-A2F0-C552120A01F5}" srcOrd="0" destOrd="0" presId="urn:microsoft.com/office/officeart/2005/8/layout/hierarchy3"/>
    <dgm:cxn modelId="{F0056166-29AE-4781-94F1-5D9762B25A9A}" type="presOf" srcId="{DB6476ED-B4B6-4A39-BD94-C8D850C93AC4}" destId="{E57E050B-05CF-4781-B46C-26460987BFC9}" srcOrd="1" destOrd="0" presId="urn:microsoft.com/office/officeart/2005/8/layout/hierarchy3"/>
    <dgm:cxn modelId="{901DA346-CD04-4B00-A122-D7190B3E0441}" type="presOf" srcId="{24719BA8-C41A-4C65-9A1D-5B8C1BE4622D}" destId="{0DB18567-02A0-41CE-853D-A63FA4DFFEA5}" srcOrd="0" destOrd="0" presId="urn:microsoft.com/office/officeart/2005/8/layout/hierarchy3"/>
    <dgm:cxn modelId="{7F447E6D-A66F-48F4-85AB-500BAC56E27D}" type="presOf" srcId="{57FDE806-B7F0-47C2-9939-929500791C55}" destId="{B11A0BA0-3EBE-4926-94CB-23091DE599CE}" srcOrd="0" destOrd="0" presId="urn:microsoft.com/office/officeart/2005/8/layout/hierarchy3"/>
    <dgm:cxn modelId="{C34FA06E-B3EE-44B4-B0EE-B3EE450DD09B}" srcId="{CA08EBE7-BB58-449D-A145-CA0F4A1F1908}" destId="{1377E953-24C8-49D3-A15D-508E178AC464}" srcOrd="4" destOrd="0" parTransId="{8235FF98-D407-4526-A4F4-10FE9B5329B6}" sibTransId="{6E6B1284-6E64-494F-B689-5285AFAD3ACA}"/>
    <dgm:cxn modelId="{5AD5AA4E-A6E2-4C10-BBB7-629EFBDBA0DA}" type="presOf" srcId="{E79F66AE-27CF-4A4A-8C7B-94EAD4F2D2F5}" destId="{848CD22E-C422-4A4E-8FE3-6E5406432948}" srcOrd="0" destOrd="0" presId="urn:microsoft.com/office/officeart/2005/8/layout/hierarchy3"/>
    <dgm:cxn modelId="{7F416D71-61A3-4462-9B3C-E0EB39882D36}" srcId="{4DC923C5-A733-455B-814A-CB4AE32860B7}" destId="{E815F1F9-53E8-4EAD-B025-F5149074E54C}" srcOrd="8" destOrd="0" parTransId="{ABA626D4-53AF-446A-92D0-1581D0322B3D}" sibTransId="{35418751-757C-49A8-84A2-518239166436}"/>
    <dgm:cxn modelId="{4EDE9473-1985-47EA-BA2E-3D6C6E85B956}" type="presOf" srcId="{4DC923C5-A733-455B-814A-CB4AE32860B7}" destId="{41A327F1-2D90-4BB5-8078-129255309440}" srcOrd="1" destOrd="0" presId="urn:microsoft.com/office/officeart/2005/8/layout/hierarchy3"/>
    <dgm:cxn modelId="{926C1254-6BC0-48A2-BCA4-95A6C593FE0F}" type="presOf" srcId="{EAF832DB-964C-4A70-86C0-5B4046A38434}" destId="{25D8F311-C223-42B2-AF61-6FD58EBA7C9B}" srcOrd="0" destOrd="0" presId="urn:microsoft.com/office/officeart/2005/8/layout/hierarchy3"/>
    <dgm:cxn modelId="{894D1C76-A663-44B0-82C3-C4303E166BBF}" srcId="{CA08EBE7-BB58-449D-A145-CA0F4A1F1908}" destId="{4F728423-5AAE-42C2-B795-814C9B77240C}" srcOrd="0" destOrd="0" parTransId="{798F7ADA-15CF-42C5-A7B3-A24B6FB0F661}" sibTransId="{73D38F80-A21C-42FD-8553-5B6D861A1801}"/>
    <dgm:cxn modelId="{65D45476-A612-408F-B50A-4AD6545E9B90}" srcId="{DB6476ED-B4B6-4A39-BD94-C8D850C93AC4}" destId="{BDAF389A-3DFD-467E-9DD8-B225E3C136B6}" srcOrd="0" destOrd="0" parTransId="{57FDE806-B7F0-47C2-9939-929500791C55}" sibTransId="{2CB2C379-8158-474E-9ECA-60B61109DB27}"/>
    <dgm:cxn modelId="{0F36C679-90B6-4D26-96A0-6969E2094AF1}" type="presOf" srcId="{DE8046C0-9A9F-4FC9-AA5E-A823036A2BA6}" destId="{F09DBD2D-5943-4A97-A440-19FDEE0544D2}" srcOrd="0" destOrd="0" presId="urn:microsoft.com/office/officeart/2005/8/layout/hierarchy3"/>
    <dgm:cxn modelId="{B24D0E7A-0F69-417F-A329-56F33117BF70}" type="presOf" srcId="{EAC2605C-EAFA-456E-ACFB-EA8DE252DDF6}" destId="{6DECCDBD-C13E-41E2-B074-FDB7B2EFAA1B}" srcOrd="0" destOrd="0" presId="urn:microsoft.com/office/officeart/2005/8/layout/hierarchy3"/>
    <dgm:cxn modelId="{0E2F7E7D-28C6-4DD4-A912-59086E2055D4}" srcId="{4B62F973-37E8-494C-BC6F-70ED5DE7BBE5}" destId="{4DC923C5-A733-455B-814A-CB4AE32860B7}" srcOrd="2" destOrd="0" parTransId="{4DC8EA25-1AE4-444B-800E-1630E711D066}" sibTransId="{9607AE57-B06F-4E68-A5B2-115C40B78499}"/>
    <dgm:cxn modelId="{2DA25781-77F1-4E75-A970-1806AC1B41BA}" type="presOf" srcId="{DB6476ED-B4B6-4A39-BD94-C8D850C93AC4}" destId="{F2D9A5BD-CFB5-4465-8EBC-A984BB593290}" srcOrd="0" destOrd="0" presId="urn:microsoft.com/office/officeart/2005/8/layout/hierarchy3"/>
    <dgm:cxn modelId="{F9C91782-BDD7-4461-AABF-9A33AD52DBA3}" srcId="{4DC923C5-A733-455B-814A-CB4AE32860B7}" destId="{DE8046C0-9A9F-4FC9-AA5E-A823036A2BA6}" srcOrd="2" destOrd="0" parTransId="{53B0F8DD-7632-43CD-8463-588408D44845}" sibTransId="{98A7B0CB-CA54-4907-B329-EAD9E5BF63F1}"/>
    <dgm:cxn modelId="{DBD17F84-F7D0-4B07-B1DC-ADA4E1EEAEBA}" type="presOf" srcId="{84408FA7-E858-4F8E-8F7C-5DFFCAC5C2E5}" destId="{2A22D1AF-6989-4A1E-AECA-222481DE8BD0}" srcOrd="0" destOrd="0" presId="urn:microsoft.com/office/officeart/2005/8/layout/hierarchy3"/>
    <dgm:cxn modelId="{D684B485-E44D-4720-94DE-2431BA49BEB1}" srcId="{CA08EBE7-BB58-449D-A145-CA0F4A1F1908}" destId="{1500C1CD-D79B-427B-B755-487D5EF368EB}" srcOrd="1" destOrd="0" parTransId="{326FBCC2-FE51-41D4-9C6E-171C567E4537}" sibTransId="{1E98BFC1-2A84-4469-BCA7-3DB0B76958D2}"/>
    <dgm:cxn modelId="{000A5D86-1CB6-47E1-B0F6-6603601A9B67}" srcId="{DB6476ED-B4B6-4A39-BD94-C8D850C93AC4}" destId="{AD84B819-9789-4346-AF24-AC8430659CCB}" srcOrd="1" destOrd="0" parTransId="{E71D63B1-10B9-4CD8-8372-A8B1E9D03233}" sibTransId="{0025FFC9-1DB1-47BA-BFD5-44AD367BDE00}"/>
    <dgm:cxn modelId="{31B27C87-7249-4F97-94CC-D109555DEC0C}" srcId="{CA08EBE7-BB58-449D-A145-CA0F4A1F1908}" destId="{BE92DC5F-82EC-4BB3-803C-5ABD044FCB12}" srcOrd="3" destOrd="0" parTransId="{B81DE99C-56D4-4C54-B23A-50F7BA2F35ED}" sibTransId="{648CBB90-4C5C-4D62-BB34-C0EBC370295C}"/>
    <dgm:cxn modelId="{EF4EB98D-BB16-4C22-A95E-8DA86AC76698}" type="presOf" srcId="{BE92DC5F-82EC-4BB3-803C-5ABD044FCB12}" destId="{F86D4C16-74D3-4FB6-87BD-403D79B44BFB}" srcOrd="0" destOrd="0" presId="urn:microsoft.com/office/officeart/2005/8/layout/hierarchy3"/>
    <dgm:cxn modelId="{113E7891-5729-43BF-88C1-13CC3091F9DA}" srcId="{CA08EBE7-BB58-449D-A145-CA0F4A1F1908}" destId="{24719BA8-C41A-4C65-9A1D-5B8C1BE4622D}" srcOrd="2" destOrd="0" parTransId="{48C237FB-5FFB-4A17-9EDC-DCFA398AF706}" sibTransId="{CB2EB32E-42A7-41A4-A5AC-DC37FB1AD7F7}"/>
    <dgm:cxn modelId="{6E441A97-6A95-4A42-B743-32C9A7683DF4}" type="presOf" srcId="{4F728423-5AAE-42C2-B795-814C9B77240C}" destId="{0C5557BE-F395-4ABA-8F70-1740C5A73741}" srcOrd="0" destOrd="0" presId="urn:microsoft.com/office/officeart/2005/8/layout/hierarchy3"/>
    <dgm:cxn modelId="{D20BE39C-65D9-4B57-8128-1EA7801EEA0A}" type="presOf" srcId="{CE4518C2-DE36-4A9E-B78D-D6CE85A1FE71}" destId="{308CEDED-4E28-4FCF-BB33-A64811939261}" srcOrd="0" destOrd="0" presId="urn:microsoft.com/office/officeart/2005/8/layout/hierarchy3"/>
    <dgm:cxn modelId="{32B959A2-5699-436E-A4E4-9871556E1A60}" type="presOf" srcId="{798F7ADA-15CF-42C5-A7B3-A24B6FB0F661}" destId="{C5995562-8026-4A54-A9BE-B83457B34867}" srcOrd="0" destOrd="0" presId="urn:microsoft.com/office/officeart/2005/8/layout/hierarchy3"/>
    <dgm:cxn modelId="{CF3CD0A6-37CC-4BE4-AFF7-5D9AD65D2C9F}" type="presOf" srcId="{24C4462D-3AF8-4A2C-A114-BC48B3001D02}" destId="{B59B1B76-2DF8-41B2-AF61-20E94125D861}" srcOrd="0" destOrd="0" presId="urn:microsoft.com/office/officeart/2005/8/layout/hierarchy3"/>
    <dgm:cxn modelId="{9D0167A7-9355-4289-A3DB-ED9EB403BEAA}" srcId="{4DC923C5-A733-455B-814A-CB4AE32860B7}" destId="{15918ACA-0759-499F-B776-F6EE4DFB2EDA}" srcOrd="7" destOrd="0" parTransId="{097BEA39-249C-453C-A913-00B5C43E9C25}" sibTransId="{883F9355-59C6-4118-9832-D2E9FA82F43A}"/>
    <dgm:cxn modelId="{DCC910AA-62B0-4241-9E91-6C6BF1530139}" type="presOf" srcId="{1500C1CD-D79B-427B-B755-487D5EF368EB}" destId="{570F2048-6CE0-49A3-8979-624B415ACF87}" srcOrd="0" destOrd="0" presId="urn:microsoft.com/office/officeart/2005/8/layout/hierarchy3"/>
    <dgm:cxn modelId="{8250A2B8-9295-4214-B904-6924E15789E0}" srcId="{CA08EBE7-BB58-449D-A145-CA0F4A1F1908}" destId="{84408FA7-E858-4F8E-8F7C-5DFFCAC5C2E5}" srcOrd="5" destOrd="0" parTransId="{ECFFABC7-83B2-4C34-9D20-872765B3432E}" sibTransId="{9E5D7294-C04E-4E02-8C94-1A284F22F677}"/>
    <dgm:cxn modelId="{2B03A7B8-77FD-46C6-BABF-737A373E9CE1}" type="presOf" srcId="{98848CD4-9062-4B67-B57D-D761CAF868FA}" destId="{66656755-72BD-49CA-82D0-06D43D439F67}" srcOrd="0" destOrd="0" presId="urn:microsoft.com/office/officeart/2005/8/layout/hierarchy3"/>
    <dgm:cxn modelId="{A47E41B9-26C6-45A1-B663-C3FA477DD2BA}" srcId="{4B62F973-37E8-494C-BC6F-70ED5DE7BBE5}" destId="{CA08EBE7-BB58-449D-A145-CA0F4A1F1908}" srcOrd="1" destOrd="0" parTransId="{27502F9C-C497-46A0-993D-2AB7E6ACBBF7}" sibTransId="{3DDAAC6C-DCCD-424C-9682-602552AFCBFA}"/>
    <dgm:cxn modelId="{E21E19BA-CEAE-43CC-87C7-5F2ADF39BE78}" type="presOf" srcId="{48C237FB-5FFB-4A17-9EDC-DCFA398AF706}" destId="{67424B45-05A4-4E85-9AE9-B5709139A0E4}" srcOrd="0" destOrd="0" presId="urn:microsoft.com/office/officeart/2005/8/layout/hierarchy3"/>
    <dgm:cxn modelId="{07E14AC3-AE49-4B45-A559-37C40A45F749}" type="presOf" srcId="{326FBCC2-FE51-41D4-9C6E-171C567E4537}" destId="{C8727FB3-8BDD-47DC-9F0F-1EC644D91D1F}" srcOrd="0" destOrd="0" presId="urn:microsoft.com/office/officeart/2005/8/layout/hierarchy3"/>
    <dgm:cxn modelId="{1E0774DD-3C7B-4B74-BDFA-1C57000D1636}" type="presOf" srcId="{8235FF98-D407-4526-A4F4-10FE9B5329B6}" destId="{5C2C7D22-0B9D-4E04-B4A0-51F2CE54363A}" srcOrd="0" destOrd="0" presId="urn:microsoft.com/office/officeart/2005/8/layout/hierarchy3"/>
    <dgm:cxn modelId="{61BA0FEF-45E1-4AD3-A845-BF392404E6B9}" srcId="{4DC923C5-A733-455B-814A-CB4AE32860B7}" destId="{D76288F9-923C-4EDB-8D3D-00B395E6FDF4}" srcOrd="3" destOrd="0" parTransId="{98848CD4-9062-4B67-B57D-D761CAF868FA}" sibTransId="{89E04BC1-20AD-4B7E-B968-ED411740B0AC}"/>
    <dgm:cxn modelId="{289F5FEF-A16E-4F26-B63C-79701C4AFD72}" srcId="{4DC923C5-A733-455B-814A-CB4AE32860B7}" destId="{BE198735-6F9F-4D1A-9FBA-3DDCE5A58C57}" srcOrd="0" destOrd="0" parTransId="{C3B28213-896D-43FC-B2C1-BC964BA3E5C8}" sibTransId="{A060ADB9-07B4-41F5-8D65-6AB04719357E}"/>
    <dgm:cxn modelId="{A73E64F3-C747-487E-BCAD-8D14BD955BFD}" type="presOf" srcId="{E815F1F9-53E8-4EAD-B025-F5149074E54C}" destId="{D1998BA1-43A4-42B5-99FA-16BD6A1E9977}" srcOrd="0" destOrd="0" presId="urn:microsoft.com/office/officeart/2005/8/layout/hierarchy3"/>
    <dgm:cxn modelId="{EEA98CF3-AE2B-412A-B180-1E98657B14A0}" type="presOf" srcId="{1377E953-24C8-49D3-A15D-508E178AC464}" destId="{C6EAD267-7D65-4127-963D-984CE17A8E4A}" srcOrd="0" destOrd="0" presId="urn:microsoft.com/office/officeart/2005/8/layout/hierarchy3"/>
    <dgm:cxn modelId="{E1C599F3-4A4E-47B2-B0D9-F2C6730D3833}" type="presOf" srcId="{15918ACA-0759-499F-B776-F6EE4DFB2EDA}" destId="{414FFA6D-9206-4F82-9E7F-24751F732A39}" srcOrd="0" destOrd="0" presId="urn:microsoft.com/office/officeart/2005/8/layout/hierarchy3"/>
    <dgm:cxn modelId="{10364BF5-495C-4913-B7D8-D8E30269AD63}" type="presOf" srcId="{ECFFABC7-83B2-4C34-9D20-872765B3432E}" destId="{4C6D2C7B-B684-4A67-86DB-13BB3721E4F0}" srcOrd="0" destOrd="0" presId="urn:microsoft.com/office/officeart/2005/8/layout/hierarchy3"/>
    <dgm:cxn modelId="{9FE8AEF6-E675-4D70-A501-243F76E7C5E8}" type="presOf" srcId="{BADA5C66-076D-44A9-BBB3-6CC05A022257}" destId="{0E85E21E-216C-4EAF-9F6B-822B420CEFA4}" srcOrd="0" destOrd="0" presId="urn:microsoft.com/office/officeart/2005/8/layout/hierarchy3"/>
    <dgm:cxn modelId="{453CBEFE-B9B9-40B1-8F0F-8A0B7743896E}" srcId="{4DC923C5-A733-455B-814A-CB4AE32860B7}" destId="{BADA5C66-076D-44A9-BBB3-6CC05A022257}" srcOrd="1" destOrd="0" parTransId="{EC79D8E3-212C-4EC7-AEF3-FBD415BB39E8}" sibTransId="{2C98B6B0-7B3A-4DBC-8A39-DB529A57B660}"/>
    <dgm:cxn modelId="{1352C8D9-2EF4-4F98-A575-56FAD1DE7D91}" type="presParOf" srcId="{9CEC6234-7AEF-4F2F-8A85-37ABE165A5B6}" destId="{1193302A-5861-46F4-B931-534CF1C674BF}" srcOrd="0" destOrd="0" presId="urn:microsoft.com/office/officeart/2005/8/layout/hierarchy3"/>
    <dgm:cxn modelId="{D14E3F05-9BA7-40D5-879D-A032BF987EEA}" type="presParOf" srcId="{1193302A-5861-46F4-B931-534CF1C674BF}" destId="{20BD03F8-1285-462E-A15B-8659E21E72E9}" srcOrd="0" destOrd="0" presId="urn:microsoft.com/office/officeart/2005/8/layout/hierarchy3"/>
    <dgm:cxn modelId="{A9FDF04C-ABB3-46DD-B7FC-F31D0AF4F28E}" type="presParOf" srcId="{20BD03F8-1285-462E-A15B-8659E21E72E9}" destId="{F2D9A5BD-CFB5-4465-8EBC-A984BB593290}" srcOrd="0" destOrd="0" presId="urn:microsoft.com/office/officeart/2005/8/layout/hierarchy3"/>
    <dgm:cxn modelId="{7E74E861-9AEC-435E-94E7-096A35CF2D7C}" type="presParOf" srcId="{20BD03F8-1285-462E-A15B-8659E21E72E9}" destId="{E57E050B-05CF-4781-B46C-26460987BFC9}" srcOrd="1" destOrd="0" presId="urn:microsoft.com/office/officeart/2005/8/layout/hierarchy3"/>
    <dgm:cxn modelId="{F4EC369F-220B-4E23-B37D-6CDF302DC804}" type="presParOf" srcId="{1193302A-5861-46F4-B931-534CF1C674BF}" destId="{53615A99-21FE-48AF-809F-06A1136CBA95}" srcOrd="1" destOrd="0" presId="urn:microsoft.com/office/officeart/2005/8/layout/hierarchy3"/>
    <dgm:cxn modelId="{3494E793-0F3A-46ED-BCDC-D6CA9B71BF2B}" type="presParOf" srcId="{53615A99-21FE-48AF-809F-06A1136CBA95}" destId="{B11A0BA0-3EBE-4926-94CB-23091DE599CE}" srcOrd="0" destOrd="0" presId="urn:microsoft.com/office/officeart/2005/8/layout/hierarchy3"/>
    <dgm:cxn modelId="{555E3ACC-B1DF-42F7-BA2C-FFD37888D7CD}" type="presParOf" srcId="{53615A99-21FE-48AF-809F-06A1136CBA95}" destId="{39A46C12-3872-4C01-90E9-7D8403CDF493}" srcOrd="1" destOrd="0" presId="urn:microsoft.com/office/officeart/2005/8/layout/hierarchy3"/>
    <dgm:cxn modelId="{2DA34775-4D5E-4B06-A46F-31E169CE1ED7}" type="presParOf" srcId="{53615A99-21FE-48AF-809F-06A1136CBA95}" destId="{E1DD9E9D-794C-4A7B-82BD-2AA25AF79380}" srcOrd="2" destOrd="0" presId="urn:microsoft.com/office/officeart/2005/8/layout/hierarchy3"/>
    <dgm:cxn modelId="{159FC008-797A-48BC-ADAE-F7476B04CF4C}" type="presParOf" srcId="{53615A99-21FE-48AF-809F-06A1136CBA95}" destId="{80729339-1BDB-4F89-A193-96D8B7D6BFFE}" srcOrd="3" destOrd="0" presId="urn:microsoft.com/office/officeart/2005/8/layout/hierarchy3"/>
    <dgm:cxn modelId="{06DA5313-85E3-4248-82F3-5915D3566026}" type="presParOf" srcId="{9CEC6234-7AEF-4F2F-8A85-37ABE165A5B6}" destId="{F2C1A65C-1EAD-4BA8-973C-4EBBA3EB6919}" srcOrd="1" destOrd="0" presId="urn:microsoft.com/office/officeart/2005/8/layout/hierarchy3"/>
    <dgm:cxn modelId="{A32D6E8F-D83F-4B33-AC54-C5F31DFDD7D0}" type="presParOf" srcId="{F2C1A65C-1EAD-4BA8-973C-4EBBA3EB6919}" destId="{A82AB5AC-DBAC-4929-AF32-43C1EA0EEFDC}" srcOrd="0" destOrd="0" presId="urn:microsoft.com/office/officeart/2005/8/layout/hierarchy3"/>
    <dgm:cxn modelId="{BD884472-CEC0-48F2-A9B4-4DB2BEC34788}" type="presParOf" srcId="{A82AB5AC-DBAC-4929-AF32-43C1EA0EEFDC}" destId="{BC83425D-E192-4015-A3D8-154D3A34D67F}" srcOrd="0" destOrd="0" presId="urn:microsoft.com/office/officeart/2005/8/layout/hierarchy3"/>
    <dgm:cxn modelId="{13E9C142-A092-4A27-BB6A-CCAD063DBBCA}" type="presParOf" srcId="{A82AB5AC-DBAC-4929-AF32-43C1EA0EEFDC}" destId="{4F60DE11-B3F6-4767-8790-CCE4C9ACDF5B}" srcOrd="1" destOrd="0" presId="urn:microsoft.com/office/officeart/2005/8/layout/hierarchy3"/>
    <dgm:cxn modelId="{D1784FC2-2CEF-45CB-A855-B3C811814F96}" type="presParOf" srcId="{F2C1A65C-1EAD-4BA8-973C-4EBBA3EB6919}" destId="{03350533-E7F2-4445-B472-B76368E97D2F}" srcOrd="1" destOrd="0" presId="urn:microsoft.com/office/officeart/2005/8/layout/hierarchy3"/>
    <dgm:cxn modelId="{CA44FEEF-70CD-4B50-B624-C162C013623B}" type="presParOf" srcId="{03350533-E7F2-4445-B472-B76368E97D2F}" destId="{C5995562-8026-4A54-A9BE-B83457B34867}" srcOrd="0" destOrd="0" presId="urn:microsoft.com/office/officeart/2005/8/layout/hierarchy3"/>
    <dgm:cxn modelId="{8726CD31-316F-4B6E-86A7-4B5932553396}" type="presParOf" srcId="{03350533-E7F2-4445-B472-B76368E97D2F}" destId="{0C5557BE-F395-4ABA-8F70-1740C5A73741}" srcOrd="1" destOrd="0" presId="urn:microsoft.com/office/officeart/2005/8/layout/hierarchy3"/>
    <dgm:cxn modelId="{4742E4BF-E01E-4E58-816E-8FA1DB7209ED}" type="presParOf" srcId="{03350533-E7F2-4445-B472-B76368E97D2F}" destId="{C8727FB3-8BDD-47DC-9F0F-1EC644D91D1F}" srcOrd="2" destOrd="0" presId="urn:microsoft.com/office/officeart/2005/8/layout/hierarchy3"/>
    <dgm:cxn modelId="{70BF4BF7-F48B-4756-915F-4B308AC6C224}" type="presParOf" srcId="{03350533-E7F2-4445-B472-B76368E97D2F}" destId="{570F2048-6CE0-49A3-8979-624B415ACF87}" srcOrd="3" destOrd="0" presId="urn:microsoft.com/office/officeart/2005/8/layout/hierarchy3"/>
    <dgm:cxn modelId="{B651066C-3E38-45E7-8CF8-EB9A0BA9BBED}" type="presParOf" srcId="{03350533-E7F2-4445-B472-B76368E97D2F}" destId="{67424B45-05A4-4E85-9AE9-B5709139A0E4}" srcOrd="4" destOrd="0" presId="urn:microsoft.com/office/officeart/2005/8/layout/hierarchy3"/>
    <dgm:cxn modelId="{25C6BDDA-286A-4757-94EE-4B7430081F0F}" type="presParOf" srcId="{03350533-E7F2-4445-B472-B76368E97D2F}" destId="{0DB18567-02A0-41CE-853D-A63FA4DFFEA5}" srcOrd="5" destOrd="0" presId="urn:microsoft.com/office/officeart/2005/8/layout/hierarchy3"/>
    <dgm:cxn modelId="{897EF443-9F04-4F5D-A8EB-8A11D326A49E}" type="presParOf" srcId="{03350533-E7F2-4445-B472-B76368E97D2F}" destId="{CD6FBE2F-50D9-4E4D-A2F0-C552120A01F5}" srcOrd="6" destOrd="0" presId="urn:microsoft.com/office/officeart/2005/8/layout/hierarchy3"/>
    <dgm:cxn modelId="{1E116A68-2C0E-44AF-8592-2BEBE95A7D93}" type="presParOf" srcId="{03350533-E7F2-4445-B472-B76368E97D2F}" destId="{F86D4C16-74D3-4FB6-87BD-403D79B44BFB}" srcOrd="7" destOrd="0" presId="urn:microsoft.com/office/officeart/2005/8/layout/hierarchy3"/>
    <dgm:cxn modelId="{47A4ABA0-BF47-49E6-A1E8-894E91806627}" type="presParOf" srcId="{03350533-E7F2-4445-B472-B76368E97D2F}" destId="{5C2C7D22-0B9D-4E04-B4A0-51F2CE54363A}" srcOrd="8" destOrd="0" presId="urn:microsoft.com/office/officeart/2005/8/layout/hierarchy3"/>
    <dgm:cxn modelId="{D6796C90-0A89-4A0F-B547-11CC9A44DD34}" type="presParOf" srcId="{03350533-E7F2-4445-B472-B76368E97D2F}" destId="{C6EAD267-7D65-4127-963D-984CE17A8E4A}" srcOrd="9" destOrd="0" presId="urn:microsoft.com/office/officeart/2005/8/layout/hierarchy3"/>
    <dgm:cxn modelId="{429E59AF-7527-4F6D-9216-77F5D66AC30F}" type="presParOf" srcId="{03350533-E7F2-4445-B472-B76368E97D2F}" destId="{4C6D2C7B-B684-4A67-86DB-13BB3721E4F0}" srcOrd="10" destOrd="0" presId="urn:microsoft.com/office/officeart/2005/8/layout/hierarchy3"/>
    <dgm:cxn modelId="{EBF6B0F7-AFAF-47BB-A7B3-EE775529B8BF}" type="presParOf" srcId="{03350533-E7F2-4445-B472-B76368E97D2F}" destId="{2A22D1AF-6989-4A1E-AECA-222481DE8BD0}" srcOrd="11" destOrd="0" presId="urn:microsoft.com/office/officeart/2005/8/layout/hierarchy3"/>
    <dgm:cxn modelId="{48795BEC-D3AA-43D2-A16C-ED89D01C96F9}" type="presParOf" srcId="{9CEC6234-7AEF-4F2F-8A85-37ABE165A5B6}" destId="{86EBC31F-403C-4A49-BA2D-D4975E7912BC}" srcOrd="2" destOrd="0" presId="urn:microsoft.com/office/officeart/2005/8/layout/hierarchy3"/>
    <dgm:cxn modelId="{5B74B035-8875-4489-A1FD-23032EE6AF1B}" type="presParOf" srcId="{86EBC31F-403C-4A49-BA2D-D4975E7912BC}" destId="{7B643B4F-EAB3-4386-9311-BC1869377774}" srcOrd="0" destOrd="0" presId="urn:microsoft.com/office/officeart/2005/8/layout/hierarchy3"/>
    <dgm:cxn modelId="{3E0A6BED-9A1C-4FA3-9E76-B868382B9E56}" type="presParOf" srcId="{7B643B4F-EAB3-4386-9311-BC1869377774}" destId="{FD585974-E048-4049-8B33-265BC3023066}" srcOrd="0" destOrd="0" presId="urn:microsoft.com/office/officeart/2005/8/layout/hierarchy3"/>
    <dgm:cxn modelId="{D3410087-E4F0-49BC-B1E5-5A22DC3B8684}" type="presParOf" srcId="{7B643B4F-EAB3-4386-9311-BC1869377774}" destId="{41A327F1-2D90-4BB5-8078-129255309440}" srcOrd="1" destOrd="0" presId="urn:microsoft.com/office/officeart/2005/8/layout/hierarchy3"/>
    <dgm:cxn modelId="{5105AE82-D48F-4F95-BC38-47A79E266342}" type="presParOf" srcId="{86EBC31F-403C-4A49-BA2D-D4975E7912BC}" destId="{DC67F121-5737-48CA-8171-5F31192FCBD5}" srcOrd="1" destOrd="0" presId="urn:microsoft.com/office/officeart/2005/8/layout/hierarchy3"/>
    <dgm:cxn modelId="{7774015F-83DC-4BEB-9D0A-4C1928263E6F}" type="presParOf" srcId="{DC67F121-5737-48CA-8171-5F31192FCBD5}" destId="{CD5A7903-1802-4758-9505-E8CFAD1AA594}" srcOrd="0" destOrd="0" presId="urn:microsoft.com/office/officeart/2005/8/layout/hierarchy3"/>
    <dgm:cxn modelId="{101DF2F6-87AB-4E81-A570-993041E13E98}" type="presParOf" srcId="{DC67F121-5737-48CA-8171-5F31192FCBD5}" destId="{C46D357C-DE9C-4F65-AF06-CEAE32510C1F}" srcOrd="1" destOrd="0" presId="urn:microsoft.com/office/officeart/2005/8/layout/hierarchy3"/>
    <dgm:cxn modelId="{B2B9E160-421C-452A-AC27-A381F58A82DE}" type="presParOf" srcId="{DC67F121-5737-48CA-8171-5F31192FCBD5}" destId="{A04AC0D5-2C67-4AE4-B401-E8662E82F82E}" srcOrd="2" destOrd="0" presId="urn:microsoft.com/office/officeart/2005/8/layout/hierarchy3"/>
    <dgm:cxn modelId="{D844FB59-19FA-46D9-AB42-61F33F66A3BF}" type="presParOf" srcId="{DC67F121-5737-48CA-8171-5F31192FCBD5}" destId="{0E85E21E-216C-4EAF-9F6B-822B420CEFA4}" srcOrd="3" destOrd="0" presId="urn:microsoft.com/office/officeart/2005/8/layout/hierarchy3"/>
    <dgm:cxn modelId="{FB40659D-D6E7-47D3-BDDC-F18DB7100F59}" type="presParOf" srcId="{DC67F121-5737-48CA-8171-5F31192FCBD5}" destId="{57257132-BE29-4A2E-8635-4975335D2F56}" srcOrd="4" destOrd="0" presId="urn:microsoft.com/office/officeart/2005/8/layout/hierarchy3"/>
    <dgm:cxn modelId="{10C83966-73E2-4290-8DAC-0A96BFE4E5AF}" type="presParOf" srcId="{DC67F121-5737-48CA-8171-5F31192FCBD5}" destId="{F09DBD2D-5943-4A97-A440-19FDEE0544D2}" srcOrd="5" destOrd="0" presId="urn:microsoft.com/office/officeart/2005/8/layout/hierarchy3"/>
    <dgm:cxn modelId="{6CAB7846-A9DF-4F48-A96D-40A2CEE20674}" type="presParOf" srcId="{DC67F121-5737-48CA-8171-5F31192FCBD5}" destId="{66656755-72BD-49CA-82D0-06D43D439F67}" srcOrd="6" destOrd="0" presId="urn:microsoft.com/office/officeart/2005/8/layout/hierarchy3"/>
    <dgm:cxn modelId="{0CFC7E2E-14DC-4D7D-A4FF-EA47D79B2958}" type="presParOf" srcId="{DC67F121-5737-48CA-8171-5F31192FCBD5}" destId="{EC350274-89FF-466A-993E-126FA2B38BEA}" srcOrd="7" destOrd="0" presId="urn:microsoft.com/office/officeart/2005/8/layout/hierarchy3"/>
    <dgm:cxn modelId="{C4C43611-AD88-498D-BECD-A2036843B802}" type="presParOf" srcId="{DC67F121-5737-48CA-8171-5F31192FCBD5}" destId="{25D8F311-C223-42B2-AF61-6FD58EBA7C9B}" srcOrd="8" destOrd="0" presId="urn:microsoft.com/office/officeart/2005/8/layout/hierarchy3"/>
    <dgm:cxn modelId="{CD6C9E18-6B36-4EA4-9FEE-575F0B3E901F}" type="presParOf" srcId="{DC67F121-5737-48CA-8171-5F31192FCBD5}" destId="{848CD22E-C422-4A4E-8FE3-6E5406432948}" srcOrd="9" destOrd="0" presId="urn:microsoft.com/office/officeart/2005/8/layout/hierarchy3"/>
    <dgm:cxn modelId="{32247D81-C5A9-4340-8AEB-B57A58047338}" type="presParOf" srcId="{DC67F121-5737-48CA-8171-5F31192FCBD5}" destId="{B59B1B76-2DF8-41B2-AF61-20E94125D861}" srcOrd="10" destOrd="0" presId="urn:microsoft.com/office/officeart/2005/8/layout/hierarchy3"/>
    <dgm:cxn modelId="{E30491EB-BC3B-48D7-ACB0-91F5F89E52A8}" type="presParOf" srcId="{DC67F121-5737-48CA-8171-5F31192FCBD5}" destId="{FD08625C-BCAF-4B1A-A0D6-9ECED60A08E2}" srcOrd="11" destOrd="0" presId="urn:microsoft.com/office/officeart/2005/8/layout/hierarchy3"/>
    <dgm:cxn modelId="{8F852D6E-0751-40EE-8B99-0ABECF590C82}" type="presParOf" srcId="{DC67F121-5737-48CA-8171-5F31192FCBD5}" destId="{308CEDED-4E28-4FCF-BB33-A64811939261}" srcOrd="12" destOrd="0" presId="urn:microsoft.com/office/officeart/2005/8/layout/hierarchy3"/>
    <dgm:cxn modelId="{483FFE1A-00B9-4F4C-BB48-3996094AF29E}" type="presParOf" srcId="{DC67F121-5737-48CA-8171-5F31192FCBD5}" destId="{6DECCDBD-C13E-41E2-B074-FDB7B2EFAA1B}" srcOrd="13" destOrd="0" presId="urn:microsoft.com/office/officeart/2005/8/layout/hierarchy3"/>
    <dgm:cxn modelId="{01E6A3F2-FB35-4514-A4FC-85FDF0A404C2}" type="presParOf" srcId="{DC67F121-5737-48CA-8171-5F31192FCBD5}" destId="{0AA97C1A-17B5-4816-A670-A6E91FF84519}" srcOrd="14" destOrd="0" presId="urn:microsoft.com/office/officeart/2005/8/layout/hierarchy3"/>
    <dgm:cxn modelId="{0DA09398-6AA3-49DF-B797-869090ABF994}" type="presParOf" srcId="{DC67F121-5737-48CA-8171-5F31192FCBD5}" destId="{414FFA6D-9206-4F82-9E7F-24751F732A39}" srcOrd="15" destOrd="0" presId="urn:microsoft.com/office/officeart/2005/8/layout/hierarchy3"/>
    <dgm:cxn modelId="{248209F8-7F5B-4D6E-A7CC-C05D9347F8C1}" type="presParOf" srcId="{DC67F121-5737-48CA-8171-5F31192FCBD5}" destId="{5F4F4F6A-00EC-41E2-AE85-C652392F1B00}" srcOrd="16" destOrd="0" presId="urn:microsoft.com/office/officeart/2005/8/layout/hierarchy3"/>
    <dgm:cxn modelId="{F3D49B0B-2C46-488C-9973-0E9FF0A1FC31}" type="presParOf" srcId="{DC67F121-5737-48CA-8171-5F31192FCBD5}" destId="{D1998BA1-43A4-42B5-99FA-16BD6A1E9977}" srcOrd="17" destOrd="0" presId="urn:microsoft.com/office/officeart/2005/8/layout/hierarchy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77B7E4-7425-4B50-BB9A-728F43546D08}" type="doc">
      <dgm:prSet loTypeId="urn:microsoft.com/office/officeart/2005/8/layout/venn3" loCatId="relationship" qsTypeId="urn:microsoft.com/office/officeart/2005/8/quickstyle/3d1" qsCatId="3D" csTypeId="urn:microsoft.com/office/officeart/2005/8/colors/accent5_5" csCatId="accent5" phldr="1"/>
      <dgm:spPr/>
      <dgm:t>
        <a:bodyPr/>
        <a:lstStyle/>
        <a:p>
          <a:endParaRPr lang="en-IN"/>
        </a:p>
      </dgm:t>
    </dgm:pt>
    <dgm:pt modelId="{6F6ADDFC-7C76-4F1F-B3AD-823198FB56B0}">
      <dgm:prSet custT="1"/>
      <dgm:spPr/>
      <dgm:t>
        <a:bodyPr/>
        <a:lstStyle/>
        <a:p>
          <a:pPr algn="just"/>
          <a:r>
            <a:rPr lang="en-US" sz="1700" b="1" kern="1200" dirty="0">
              <a:solidFill>
                <a:schemeClr val="bg1"/>
              </a:solidFill>
              <a:latin typeface="+mn-lt"/>
              <a:cs typeface="Times New Roman" panose="02020603050405020304" pitchFamily="18" charset="0"/>
            </a:rPr>
            <a:t>In this project, we have used Valence Aware Dictionary for Sentiment </a:t>
          </a:r>
          <a:r>
            <a:rPr lang="en-US" sz="1700" b="1" kern="1200" dirty="0" err="1">
              <a:solidFill>
                <a:schemeClr val="bg1"/>
              </a:solidFill>
              <a:latin typeface="+mn-lt"/>
              <a:cs typeface="Times New Roman" panose="02020603050405020304" pitchFamily="18" charset="0"/>
            </a:rPr>
            <a:t>Reasoner</a:t>
          </a:r>
          <a:r>
            <a:rPr lang="en-US" sz="1700" b="1" kern="1200" dirty="0">
              <a:solidFill>
                <a:schemeClr val="bg1"/>
              </a:solidFill>
              <a:latin typeface="+mn-lt"/>
              <a:cs typeface="Times New Roman" panose="02020603050405020304" pitchFamily="18" charset="0"/>
            </a:rPr>
            <a:t> (VADER) to evaluate intensity  of the sentiments expressed in data.</a:t>
          </a:r>
        </a:p>
        <a:p>
          <a:pPr algn="just"/>
          <a:r>
            <a:rPr lang="en-US" sz="1700" b="1" kern="1200" dirty="0">
              <a:solidFill>
                <a:schemeClr val="bg1"/>
              </a:solidFill>
              <a:latin typeface="+mn-lt"/>
              <a:ea typeface="+mn-ea"/>
              <a:cs typeface="Times New Roman" panose="02020603050405020304" pitchFamily="18" charset="0"/>
            </a:rPr>
            <a:t>VADER analyzer calculates text sentiment and produces four different classes of output scores: positive, negative, neutral, and compound. </a:t>
          </a:r>
          <a:endParaRPr lang="en-IN" sz="1700" b="1" kern="1200" dirty="0">
            <a:solidFill>
              <a:schemeClr val="bg1"/>
            </a:solidFill>
            <a:latin typeface="+mn-lt"/>
            <a:ea typeface="+mn-ea"/>
            <a:cs typeface="Times New Roman" panose="02020603050405020304" pitchFamily="18" charset="0"/>
          </a:endParaRPr>
        </a:p>
      </dgm:t>
    </dgm:pt>
    <dgm:pt modelId="{12FDDBEC-8BDF-4994-9AE4-22E964695D7B}" type="parTrans" cxnId="{B8B8DC32-3C41-49FA-B3E1-7374C49AE8BC}">
      <dgm:prSet/>
      <dgm:spPr/>
      <dgm:t>
        <a:bodyPr/>
        <a:lstStyle/>
        <a:p>
          <a:endParaRPr lang="en-IN" sz="3600"/>
        </a:p>
      </dgm:t>
    </dgm:pt>
    <dgm:pt modelId="{75EBE39E-C565-449A-ACFF-03553DC125A7}" type="sibTrans" cxnId="{B8B8DC32-3C41-49FA-B3E1-7374C49AE8BC}">
      <dgm:prSet/>
      <dgm:spPr/>
      <dgm:t>
        <a:bodyPr/>
        <a:lstStyle/>
        <a:p>
          <a:endParaRPr lang="en-IN" sz="3600"/>
        </a:p>
      </dgm:t>
    </dgm:pt>
    <dgm:pt modelId="{3EBF8686-9C99-4C93-986D-E1C9A9C5A984}">
      <dgm:prSet custT="1"/>
      <dgm:spPr/>
      <dgm:t>
        <a:bodyPr/>
        <a:lstStyle/>
        <a:p>
          <a:pPr algn="just"/>
          <a:r>
            <a:rPr lang="en-US" sz="1700" b="1" kern="1200" dirty="0">
              <a:solidFill>
                <a:schemeClr val="bg1"/>
              </a:solidFill>
              <a:latin typeface="Times New Roman" panose="02020603050405020304" pitchFamily="18" charset="0"/>
              <a:ea typeface="+mn-ea"/>
              <a:cs typeface="Times New Roman" panose="02020603050405020304" pitchFamily="18" charset="0"/>
            </a:rPr>
            <a:t>Here, we will make use of the Compound Score. A compound score is the aggregate of the score of a word, or precisely, the sum of all </a:t>
          </a:r>
          <a:r>
            <a:rPr lang="en-US" sz="1700" b="1" kern="1200" dirty="0">
              <a:solidFill>
                <a:schemeClr val="bg1"/>
              </a:solidFill>
              <a:latin typeface="+mn-lt"/>
              <a:ea typeface="+mn-ea"/>
              <a:cs typeface="Times New Roman" panose="02020603050405020304" pitchFamily="18" charset="0"/>
            </a:rPr>
            <a:t>words</a:t>
          </a:r>
          <a:r>
            <a:rPr lang="en-US" sz="1700" b="1" kern="1200" dirty="0">
              <a:solidFill>
                <a:schemeClr val="bg1"/>
              </a:solidFill>
              <a:latin typeface="Times New Roman" panose="02020603050405020304" pitchFamily="18" charset="0"/>
              <a:ea typeface="+mn-ea"/>
              <a:cs typeface="Times New Roman" panose="02020603050405020304" pitchFamily="18" charset="0"/>
            </a:rPr>
            <a:t> in the lexicon, normalized between -1 and 1.</a:t>
          </a:r>
        </a:p>
        <a:p>
          <a:pPr algn="just"/>
          <a:r>
            <a:rPr lang="en-US" sz="1700" b="1" kern="1200" dirty="0">
              <a:solidFill>
                <a:schemeClr val="bg1"/>
              </a:solidFill>
              <a:latin typeface="Times New Roman" panose="02020603050405020304" pitchFamily="18" charset="0"/>
              <a:ea typeface="+mn-ea"/>
              <a:cs typeface="Times New Roman" panose="02020603050405020304" pitchFamily="18" charset="0"/>
            </a:rPr>
            <a:t>This developed model issued to calculate the frequency of each term and provide scoring for based on its intensity.</a:t>
          </a:r>
          <a:endParaRPr lang="en-IN" sz="1700" b="1" kern="1200" dirty="0">
            <a:solidFill>
              <a:schemeClr val="bg1"/>
            </a:solidFill>
            <a:latin typeface="Times New Roman" panose="02020603050405020304" pitchFamily="18" charset="0"/>
            <a:ea typeface="+mn-ea"/>
            <a:cs typeface="Times New Roman" panose="02020603050405020304" pitchFamily="18" charset="0"/>
          </a:endParaRPr>
        </a:p>
      </dgm:t>
    </dgm:pt>
    <dgm:pt modelId="{28C731A8-7C3C-41FE-9A04-22B04C002521}" type="parTrans" cxnId="{D193B665-7246-48A6-8C45-560E0BF77523}">
      <dgm:prSet/>
      <dgm:spPr/>
      <dgm:t>
        <a:bodyPr/>
        <a:lstStyle/>
        <a:p>
          <a:endParaRPr lang="en-IN" sz="3600"/>
        </a:p>
      </dgm:t>
    </dgm:pt>
    <dgm:pt modelId="{FEEB6A9A-7294-434C-8E48-CF70F5052B66}" type="sibTrans" cxnId="{D193B665-7246-48A6-8C45-560E0BF77523}">
      <dgm:prSet/>
      <dgm:spPr/>
      <dgm:t>
        <a:bodyPr/>
        <a:lstStyle/>
        <a:p>
          <a:endParaRPr lang="en-IN" sz="3600"/>
        </a:p>
      </dgm:t>
    </dgm:pt>
    <dgm:pt modelId="{AABE9942-9557-4829-9741-860DB0FD4357}">
      <dgm:prSet custT="1"/>
      <dgm:spPr/>
      <dgm:t>
        <a:bodyPr/>
        <a:lstStyle/>
        <a:p>
          <a:pPr marL="0" lvl="0" indent="0" algn="just" defTabSz="800100">
            <a:lnSpc>
              <a:spcPct val="90000"/>
            </a:lnSpc>
            <a:spcBef>
              <a:spcPct val="0"/>
            </a:spcBef>
            <a:spcAft>
              <a:spcPct val="35000"/>
            </a:spcAft>
            <a:buNone/>
          </a:pPr>
          <a:r>
            <a:rPr lang="en-US" sz="1700" b="1" kern="1200" dirty="0">
              <a:solidFill>
                <a:schemeClr val="bg1"/>
              </a:solidFill>
              <a:latin typeface="Times New Roman" panose="02020603050405020304" pitchFamily="18" charset="0"/>
              <a:ea typeface="+mn-ea"/>
              <a:cs typeface="Times New Roman" panose="02020603050405020304" pitchFamily="18" charset="0"/>
            </a:rPr>
            <a:t>VADER, is a simple rule based model for general sentiment analysis and compared its effectiveness to 11 typical </a:t>
          </a:r>
          <a:r>
            <a:rPr lang="en-US" sz="1700" b="1" kern="1200" dirty="0">
              <a:solidFill>
                <a:schemeClr val="bg1"/>
              </a:solidFill>
              <a:latin typeface="+mn-lt"/>
              <a:ea typeface="+mn-ea"/>
              <a:cs typeface="Times New Roman" panose="02020603050405020304" pitchFamily="18" charset="0"/>
            </a:rPr>
            <a:t>state-of-the-practice</a:t>
          </a:r>
          <a:r>
            <a:rPr lang="en-US" sz="1700" b="1" kern="1200" dirty="0">
              <a:solidFill>
                <a:schemeClr val="bg1"/>
              </a:solidFill>
              <a:latin typeface="Times New Roman" panose="02020603050405020304" pitchFamily="18" charset="0"/>
              <a:ea typeface="+mn-ea"/>
              <a:cs typeface="Times New Roman" panose="02020603050405020304" pitchFamily="18" charset="0"/>
            </a:rPr>
            <a:t> benchmarks, including </a:t>
          </a:r>
        </a:p>
        <a:p>
          <a:pPr marL="0" lvl="0" indent="0" algn="just" defTabSz="800100">
            <a:lnSpc>
              <a:spcPct val="90000"/>
            </a:lnSpc>
            <a:spcBef>
              <a:spcPct val="0"/>
            </a:spcBef>
            <a:spcAft>
              <a:spcPct val="35000"/>
            </a:spcAft>
            <a:buNone/>
          </a:pPr>
          <a:r>
            <a:rPr lang="en-US" sz="1700" b="1" kern="1200" dirty="0">
              <a:solidFill>
                <a:schemeClr val="bg1"/>
              </a:solidFill>
              <a:latin typeface="Times New Roman" panose="02020603050405020304" pitchFamily="18" charset="0"/>
              <a:ea typeface="+mn-ea"/>
              <a:cs typeface="Times New Roman" panose="02020603050405020304" pitchFamily="18" charset="0"/>
            </a:rPr>
            <a:t>Affective Norms for English Words(ANEW) </a:t>
          </a:r>
        </a:p>
        <a:p>
          <a:pPr marL="0" lvl="0" indent="0" algn="just" defTabSz="800100">
            <a:lnSpc>
              <a:spcPct val="90000"/>
            </a:lnSpc>
            <a:spcBef>
              <a:spcPct val="0"/>
            </a:spcBef>
            <a:spcAft>
              <a:spcPct val="35000"/>
            </a:spcAft>
            <a:buNone/>
          </a:pPr>
          <a:r>
            <a:rPr lang="en-US" sz="1700" b="1" kern="1200" dirty="0">
              <a:solidFill>
                <a:schemeClr val="bg1"/>
              </a:solidFill>
              <a:latin typeface="Times New Roman" panose="02020603050405020304" pitchFamily="18" charset="0"/>
              <a:ea typeface="+mn-ea"/>
              <a:cs typeface="Times New Roman" panose="02020603050405020304" pitchFamily="18" charset="0"/>
            </a:rPr>
            <a:t>Linguistic Inquiry and Word Count (LIWC) </a:t>
          </a:r>
        </a:p>
        <a:p>
          <a:pPr marL="0" lvl="0" indent="0" algn="just" defTabSz="800100">
            <a:lnSpc>
              <a:spcPct val="90000"/>
            </a:lnSpc>
            <a:spcBef>
              <a:spcPct val="0"/>
            </a:spcBef>
            <a:spcAft>
              <a:spcPct val="35000"/>
            </a:spcAft>
            <a:buNone/>
          </a:pPr>
          <a:r>
            <a:rPr lang="en-US" sz="1700" b="1" kern="1200" dirty="0">
              <a:solidFill>
                <a:schemeClr val="bg1"/>
              </a:solidFill>
              <a:latin typeface="Times New Roman" panose="02020603050405020304" pitchFamily="18" charset="0"/>
              <a:ea typeface="+mn-ea"/>
              <a:cs typeface="Times New Roman" panose="02020603050405020304" pitchFamily="18" charset="0"/>
            </a:rPr>
            <a:t>The General Inquirer </a:t>
          </a:r>
        </a:p>
        <a:p>
          <a:pPr marL="0" lvl="0" indent="0" algn="just" defTabSz="800100">
            <a:lnSpc>
              <a:spcPct val="90000"/>
            </a:lnSpc>
            <a:spcBef>
              <a:spcPct val="0"/>
            </a:spcBef>
            <a:spcAft>
              <a:spcPct val="35000"/>
            </a:spcAft>
            <a:buNone/>
          </a:pPr>
          <a:r>
            <a:rPr lang="en-US" sz="1700" b="1" kern="1200" dirty="0" err="1">
              <a:solidFill>
                <a:schemeClr val="bg1"/>
              </a:solidFill>
              <a:latin typeface="Times New Roman" panose="02020603050405020304" pitchFamily="18" charset="0"/>
              <a:ea typeface="+mn-ea"/>
              <a:cs typeface="Times New Roman" panose="02020603050405020304" pitchFamily="18" charset="0"/>
            </a:rPr>
            <a:t>Senti</a:t>
          </a:r>
          <a:r>
            <a:rPr lang="en-US" sz="1700" b="1" kern="1200" dirty="0">
              <a:solidFill>
                <a:schemeClr val="bg1"/>
              </a:solidFill>
              <a:latin typeface="Times New Roman" panose="02020603050405020304" pitchFamily="18" charset="0"/>
              <a:ea typeface="+mn-ea"/>
              <a:cs typeface="Times New Roman" panose="02020603050405020304" pitchFamily="18" charset="0"/>
            </a:rPr>
            <a:t> WordNet</a:t>
          </a:r>
          <a:endParaRPr lang="en-IN" sz="1700" b="1" kern="1200" dirty="0">
            <a:solidFill>
              <a:schemeClr val="bg1"/>
            </a:solidFill>
            <a:latin typeface="Times New Roman" panose="02020603050405020304" pitchFamily="18" charset="0"/>
            <a:ea typeface="+mn-ea"/>
            <a:cs typeface="Times New Roman" panose="02020603050405020304" pitchFamily="18" charset="0"/>
          </a:endParaRPr>
        </a:p>
      </dgm:t>
    </dgm:pt>
    <dgm:pt modelId="{3F2112EC-F972-435D-BC16-40CC8FC926F4}" type="parTrans" cxnId="{3BD7D2F0-EA75-4979-B2FA-6FC08158FA37}">
      <dgm:prSet/>
      <dgm:spPr/>
      <dgm:t>
        <a:bodyPr/>
        <a:lstStyle/>
        <a:p>
          <a:endParaRPr lang="en-IN" sz="3600"/>
        </a:p>
      </dgm:t>
    </dgm:pt>
    <dgm:pt modelId="{A76C7524-7488-4D63-A457-399B415757DA}" type="sibTrans" cxnId="{3BD7D2F0-EA75-4979-B2FA-6FC08158FA37}">
      <dgm:prSet/>
      <dgm:spPr/>
      <dgm:t>
        <a:bodyPr/>
        <a:lstStyle/>
        <a:p>
          <a:endParaRPr lang="en-IN" sz="3600"/>
        </a:p>
      </dgm:t>
    </dgm:pt>
    <dgm:pt modelId="{CB6D5292-C946-4970-9493-7DB7D85B7AA5}">
      <dgm:prSet custT="1"/>
      <dgm:spPr/>
      <dgm:t>
        <a:bodyPr/>
        <a:lstStyle/>
        <a:p>
          <a:pPr marL="0" lvl="0" indent="0" algn="just" defTabSz="800100">
            <a:lnSpc>
              <a:spcPct val="90000"/>
            </a:lnSpc>
            <a:spcBef>
              <a:spcPct val="0"/>
            </a:spcBef>
            <a:spcAft>
              <a:spcPct val="35000"/>
            </a:spcAft>
            <a:buFont typeface="Wingdings" panose="05000000000000000000" pitchFamily="2" charset="2"/>
            <a:buChar char="q"/>
          </a:pPr>
          <a:endParaRPr lang="en-IN" sz="1700" b="1" kern="1200" dirty="0">
            <a:solidFill>
              <a:schemeClr val="bg1"/>
            </a:solidFill>
            <a:latin typeface="Times New Roman" panose="02020603050405020304" pitchFamily="18" charset="0"/>
            <a:ea typeface="+mn-ea"/>
            <a:cs typeface="Times New Roman" panose="02020603050405020304" pitchFamily="18" charset="0"/>
          </a:endParaRPr>
        </a:p>
      </dgm:t>
    </dgm:pt>
    <dgm:pt modelId="{F728A007-23A7-4524-9A60-E84C1894E91E}" type="parTrans" cxnId="{C47DEDB8-CE53-4CD7-AE46-4865B27C7B9E}">
      <dgm:prSet/>
      <dgm:spPr/>
      <dgm:t>
        <a:bodyPr/>
        <a:lstStyle/>
        <a:p>
          <a:endParaRPr lang="en-IN"/>
        </a:p>
      </dgm:t>
    </dgm:pt>
    <dgm:pt modelId="{05FE0767-3F9B-4BBB-B592-E586EA017422}" type="sibTrans" cxnId="{C47DEDB8-CE53-4CD7-AE46-4865B27C7B9E}">
      <dgm:prSet/>
      <dgm:spPr/>
      <dgm:t>
        <a:bodyPr/>
        <a:lstStyle/>
        <a:p>
          <a:endParaRPr lang="en-IN"/>
        </a:p>
      </dgm:t>
    </dgm:pt>
    <dgm:pt modelId="{07F88F87-B01F-4CC7-9AA8-85E7FEF4F623}" type="pres">
      <dgm:prSet presAssocID="{4A77B7E4-7425-4B50-BB9A-728F43546D08}" presName="Name0" presStyleCnt="0">
        <dgm:presLayoutVars>
          <dgm:dir/>
          <dgm:resizeHandles val="exact"/>
        </dgm:presLayoutVars>
      </dgm:prSet>
      <dgm:spPr/>
    </dgm:pt>
    <dgm:pt modelId="{1820A7ED-91BB-49AD-A004-C53D3BC8A6B8}" type="pres">
      <dgm:prSet presAssocID="{6F6ADDFC-7C76-4F1F-B3AD-823198FB56B0}" presName="Name5" presStyleLbl="vennNode1" presStyleIdx="0" presStyleCnt="3" custLinFactNeighborX="-99" custLinFactNeighborY="-2540">
        <dgm:presLayoutVars>
          <dgm:bulletEnabled val="1"/>
        </dgm:presLayoutVars>
      </dgm:prSet>
      <dgm:spPr/>
    </dgm:pt>
    <dgm:pt modelId="{10A58DC7-3A86-4DB2-ACBE-5546973E4BFF}" type="pres">
      <dgm:prSet presAssocID="{75EBE39E-C565-449A-ACFF-03553DC125A7}" presName="space" presStyleCnt="0"/>
      <dgm:spPr/>
    </dgm:pt>
    <dgm:pt modelId="{EA276414-D7F2-4983-98E3-4EAFE3FFA4DA}" type="pres">
      <dgm:prSet presAssocID="{3EBF8686-9C99-4C93-986D-E1C9A9C5A984}" presName="Name5" presStyleLbl="vennNode1" presStyleIdx="1" presStyleCnt="3" custScaleX="107673" custLinFactNeighborX="11314" custLinFactNeighborY="-19950">
        <dgm:presLayoutVars>
          <dgm:bulletEnabled val="1"/>
        </dgm:presLayoutVars>
      </dgm:prSet>
      <dgm:spPr/>
    </dgm:pt>
    <dgm:pt modelId="{F802BD54-766D-4A56-8C3B-1E8708C2C4CD}" type="pres">
      <dgm:prSet presAssocID="{FEEB6A9A-7294-434C-8E48-CF70F5052B66}" presName="space" presStyleCnt="0"/>
      <dgm:spPr/>
    </dgm:pt>
    <dgm:pt modelId="{6966D5D4-DCA4-457E-BCFB-ABAEB596889E}" type="pres">
      <dgm:prSet presAssocID="{AABE9942-9557-4829-9741-860DB0FD4357}" presName="Name5" presStyleLbl="vennNode1" presStyleIdx="2" presStyleCnt="3" custLinFactNeighborX="99" custLinFactNeighborY="-2540">
        <dgm:presLayoutVars>
          <dgm:bulletEnabled val="1"/>
        </dgm:presLayoutVars>
      </dgm:prSet>
      <dgm:spPr/>
    </dgm:pt>
  </dgm:ptLst>
  <dgm:cxnLst>
    <dgm:cxn modelId="{7C2B3812-066A-4B23-9BCF-C57F0A9D59B5}" type="presOf" srcId="{3EBF8686-9C99-4C93-986D-E1C9A9C5A984}" destId="{EA276414-D7F2-4983-98E3-4EAFE3FFA4DA}" srcOrd="0" destOrd="0" presId="urn:microsoft.com/office/officeart/2005/8/layout/venn3"/>
    <dgm:cxn modelId="{B8CEBA1F-6BC6-42F7-99C0-9B0C1E55A12F}" type="presOf" srcId="{6F6ADDFC-7C76-4F1F-B3AD-823198FB56B0}" destId="{1820A7ED-91BB-49AD-A004-C53D3BC8A6B8}" srcOrd="0" destOrd="0" presId="urn:microsoft.com/office/officeart/2005/8/layout/venn3"/>
    <dgm:cxn modelId="{71869C28-1C28-48BB-9994-5F626BA0EB93}" type="presOf" srcId="{4A77B7E4-7425-4B50-BB9A-728F43546D08}" destId="{07F88F87-B01F-4CC7-9AA8-85E7FEF4F623}" srcOrd="0" destOrd="0" presId="urn:microsoft.com/office/officeart/2005/8/layout/venn3"/>
    <dgm:cxn modelId="{B8B8DC32-3C41-49FA-B3E1-7374C49AE8BC}" srcId="{4A77B7E4-7425-4B50-BB9A-728F43546D08}" destId="{6F6ADDFC-7C76-4F1F-B3AD-823198FB56B0}" srcOrd="0" destOrd="0" parTransId="{12FDDBEC-8BDF-4994-9AE4-22E964695D7B}" sibTransId="{75EBE39E-C565-449A-ACFF-03553DC125A7}"/>
    <dgm:cxn modelId="{D193B665-7246-48A6-8C45-560E0BF77523}" srcId="{4A77B7E4-7425-4B50-BB9A-728F43546D08}" destId="{3EBF8686-9C99-4C93-986D-E1C9A9C5A984}" srcOrd="1" destOrd="0" parTransId="{28C731A8-7C3C-41FE-9A04-22B04C002521}" sibTransId="{FEEB6A9A-7294-434C-8E48-CF70F5052B66}"/>
    <dgm:cxn modelId="{02CC4456-F459-4732-B37D-C008273F2FAB}" type="presOf" srcId="{CB6D5292-C946-4970-9493-7DB7D85B7AA5}" destId="{6966D5D4-DCA4-457E-BCFB-ABAEB596889E}" srcOrd="0" destOrd="1" presId="urn:microsoft.com/office/officeart/2005/8/layout/venn3"/>
    <dgm:cxn modelId="{1C6D26AA-5B6A-4575-9EDE-DDE027F808BE}" type="presOf" srcId="{AABE9942-9557-4829-9741-860DB0FD4357}" destId="{6966D5D4-DCA4-457E-BCFB-ABAEB596889E}" srcOrd="0" destOrd="0" presId="urn:microsoft.com/office/officeart/2005/8/layout/venn3"/>
    <dgm:cxn modelId="{C47DEDB8-CE53-4CD7-AE46-4865B27C7B9E}" srcId="{AABE9942-9557-4829-9741-860DB0FD4357}" destId="{CB6D5292-C946-4970-9493-7DB7D85B7AA5}" srcOrd="0" destOrd="0" parTransId="{F728A007-23A7-4524-9A60-E84C1894E91E}" sibTransId="{05FE0767-3F9B-4BBB-B592-E586EA017422}"/>
    <dgm:cxn modelId="{3BD7D2F0-EA75-4979-B2FA-6FC08158FA37}" srcId="{4A77B7E4-7425-4B50-BB9A-728F43546D08}" destId="{AABE9942-9557-4829-9741-860DB0FD4357}" srcOrd="2" destOrd="0" parTransId="{3F2112EC-F972-435D-BC16-40CC8FC926F4}" sibTransId="{A76C7524-7488-4D63-A457-399B415757DA}"/>
    <dgm:cxn modelId="{47EE943A-D94D-4ADC-A94C-8B14D0F09FBD}" type="presParOf" srcId="{07F88F87-B01F-4CC7-9AA8-85E7FEF4F623}" destId="{1820A7ED-91BB-49AD-A004-C53D3BC8A6B8}" srcOrd="0" destOrd="0" presId="urn:microsoft.com/office/officeart/2005/8/layout/venn3"/>
    <dgm:cxn modelId="{3D92E4E3-9D69-4696-A1AB-069FC00C79B5}" type="presParOf" srcId="{07F88F87-B01F-4CC7-9AA8-85E7FEF4F623}" destId="{10A58DC7-3A86-4DB2-ACBE-5546973E4BFF}" srcOrd="1" destOrd="0" presId="urn:microsoft.com/office/officeart/2005/8/layout/venn3"/>
    <dgm:cxn modelId="{77A099EA-7670-457F-A432-D543A776BE17}" type="presParOf" srcId="{07F88F87-B01F-4CC7-9AA8-85E7FEF4F623}" destId="{EA276414-D7F2-4983-98E3-4EAFE3FFA4DA}" srcOrd="2" destOrd="0" presId="urn:microsoft.com/office/officeart/2005/8/layout/venn3"/>
    <dgm:cxn modelId="{2109B07F-26C5-4730-9948-8B2535487A54}" type="presParOf" srcId="{07F88F87-B01F-4CC7-9AA8-85E7FEF4F623}" destId="{F802BD54-766D-4A56-8C3B-1E8708C2C4CD}" srcOrd="3" destOrd="0" presId="urn:microsoft.com/office/officeart/2005/8/layout/venn3"/>
    <dgm:cxn modelId="{E9E54C8D-5589-44E7-9938-9412A4690CC6}" type="presParOf" srcId="{07F88F87-B01F-4CC7-9AA8-85E7FEF4F623}" destId="{6966D5D4-DCA4-457E-BCFB-ABAEB596889E}" srcOrd="4"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67FDC-B6F6-42C1-A18A-AF1E9C866901}">
      <dsp:nvSpPr>
        <dsp:cNvPr id="0" name=""/>
        <dsp:cNvSpPr/>
      </dsp:nvSpPr>
      <dsp:spPr>
        <a:xfrm>
          <a:off x="0" y="572534"/>
          <a:ext cx="10724911" cy="327015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rgbClr val="0070C0"/>
              </a:solidFill>
              <a:latin typeface="+mn-lt"/>
            </a:rPr>
            <a:t>Business Problem</a:t>
          </a:r>
        </a:p>
        <a:p>
          <a:pPr marL="0" lvl="0" indent="0" algn="l" defTabSz="889000">
            <a:lnSpc>
              <a:spcPct val="90000"/>
            </a:lnSpc>
            <a:spcBef>
              <a:spcPct val="0"/>
            </a:spcBef>
            <a:spcAft>
              <a:spcPct val="35000"/>
            </a:spcAft>
            <a:buNone/>
          </a:pPr>
          <a:r>
            <a:rPr lang="en-US" sz="2000" b="0" i="0" kern="1200" dirty="0">
              <a:latin typeface="+mn-lt"/>
            </a:rPr>
            <a:t>How to analyze online customer reviews to evaluate positive and negative sentiments of hotels in Europe.</a:t>
          </a:r>
        </a:p>
        <a:p>
          <a:pPr marL="0" lvl="0" indent="0" algn="l" defTabSz="889000">
            <a:lnSpc>
              <a:spcPct val="90000"/>
            </a:lnSpc>
            <a:spcBef>
              <a:spcPct val="0"/>
            </a:spcBef>
            <a:spcAft>
              <a:spcPct val="35000"/>
            </a:spcAft>
            <a:buNone/>
          </a:pPr>
          <a:r>
            <a:rPr lang="en-US" sz="2000" b="0" i="0" kern="1200" dirty="0">
              <a:latin typeface="+mn-lt"/>
            </a:rPr>
            <a:t>What are the factors impacting positive and negative sentiments about Hotel ? </a:t>
          </a:r>
        </a:p>
        <a:p>
          <a:pPr marL="0" lvl="0" indent="0" algn="l" defTabSz="889000">
            <a:lnSpc>
              <a:spcPct val="90000"/>
            </a:lnSpc>
            <a:spcBef>
              <a:spcPct val="0"/>
            </a:spcBef>
            <a:spcAft>
              <a:spcPct val="35000"/>
            </a:spcAft>
            <a:buNone/>
          </a:pPr>
          <a:r>
            <a:rPr lang="en-US" sz="2000" b="0" i="0" kern="1200" dirty="0">
              <a:latin typeface="+mn-lt"/>
            </a:rPr>
            <a:t>How can a hotel analyze its competency among different hotel in a city and improve its experience basis different segments and preferences</a:t>
          </a:r>
          <a:r>
            <a:rPr lang="en-US" sz="2000" b="0" i="0" kern="1200" dirty="0">
              <a:solidFill>
                <a:schemeClr val="tx1"/>
              </a:solidFill>
              <a:latin typeface="+mn-lt"/>
            </a:rPr>
            <a:t>? [</a:t>
          </a:r>
          <a:r>
            <a:rPr lang="en-US" sz="2000" kern="1200" dirty="0">
              <a:solidFill>
                <a:schemeClr val="tx1"/>
              </a:solidFill>
              <a:cs typeface="Times New Roman" panose="02020603050405020304" pitchFamily="18" charset="0"/>
            </a:rPr>
            <a:t>customer segments like Business travel, Leisure travel, travelling Solo, Couple or with Family and the duration of stay at the hotel.]</a:t>
          </a:r>
          <a:endParaRPr lang="en-US" sz="2000" b="0" kern="1200" baseline="0" dirty="0">
            <a:solidFill>
              <a:schemeClr val="tx1"/>
            </a:solidFill>
            <a:highlight>
              <a:srgbClr val="000000"/>
            </a:highlight>
            <a:latin typeface="+mn-lt"/>
            <a:cs typeface="Times New Roman" panose="02020603050405020304" pitchFamily="18" charset="0"/>
          </a:endParaRPr>
        </a:p>
        <a:p>
          <a:pPr marL="0" lvl="0" indent="0" algn="l" defTabSz="889000">
            <a:lnSpc>
              <a:spcPct val="90000"/>
            </a:lnSpc>
            <a:spcBef>
              <a:spcPct val="0"/>
            </a:spcBef>
            <a:spcAft>
              <a:spcPct val="35000"/>
            </a:spcAft>
            <a:buNone/>
          </a:pPr>
          <a:br>
            <a:rPr lang="en-US" sz="1300" b="0" i="0" kern="1200" baseline="0" dirty="0">
              <a:solidFill>
                <a:schemeClr val="tx1"/>
              </a:solidFill>
            </a:rPr>
          </a:br>
          <a:endParaRPr lang="en-IN" sz="1300" kern="1200" dirty="0">
            <a:solidFill>
              <a:schemeClr val="tx1"/>
            </a:solidFill>
          </a:endParaRPr>
        </a:p>
      </dsp:txBody>
      <dsp:txXfrm>
        <a:off x="159636" y="732170"/>
        <a:ext cx="10405639" cy="29508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67FDC-B6F6-42C1-A18A-AF1E9C866901}">
      <dsp:nvSpPr>
        <dsp:cNvPr id="0" name=""/>
        <dsp:cNvSpPr/>
      </dsp:nvSpPr>
      <dsp:spPr>
        <a:xfrm>
          <a:off x="0" y="0"/>
          <a:ext cx="9772357" cy="463905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baseline="0" dirty="0">
              <a:solidFill>
                <a:srgbClr val="0070C0"/>
              </a:solidFill>
              <a:latin typeface="+mn-lt"/>
              <a:cs typeface="Times New Roman" panose="02020603050405020304" pitchFamily="18" charset="0"/>
            </a:rPr>
            <a:t>Project scope and objectives</a:t>
          </a:r>
        </a:p>
        <a:p>
          <a:pPr marL="0" lvl="0" indent="0" algn="l" defTabSz="889000">
            <a:lnSpc>
              <a:spcPct val="90000"/>
            </a:lnSpc>
            <a:spcBef>
              <a:spcPct val="0"/>
            </a:spcBef>
            <a:spcAft>
              <a:spcPct val="35000"/>
            </a:spcAft>
            <a:buNone/>
          </a:pPr>
          <a:r>
            <a:rPr lang="en-US" sz="2000" b="0" i="0" kern="1200" baseline="0" dirty="0">
              <a:latin typeface="+mn-lt"/>
              <a:cs typeface="Times New Roman" panose="02020603050405020304" pitchFamily="18" charset="0"/>
            </a:rPr>
            <a:t> 1. Build a model to analyze customer reviews of the hotels and measure the intensity of  negative and positive sentiments.</a:t>
          </a:r>
        </a:p>
        <a:p>
          <a:pPr marL="0" lvl="0" indent="0" algn="l" defTabSz="889000">
            <a:lnSpc>
              <a:spcPct val="90000"/>
            </a:lnSpc>
            <a:spcBef>
              <a:spcPct val="0"/>
            </a:spcBef>
            <a:spcAft>
              <a:spcPct val="35000"/>
            </a:spcAft>
            <a:buNone/>
          </a:pPr>
          <a:r>
            <a:rPr lang="en-US" sz="2000" b="0" i="0" kern="1200" baseline="0" dirty="0">
              <a:latin typeface="+mn-lt"/>
              <a:cs typeface="Times New Roman" panose="02020603050405020304" pitchFamily="18" charset="0"/>
            </a:rPr>
            <a:t>2. </a:t>
          </a:r>
          <a:r>
            <a:rPr lang="en-US" sz="2000" b="0" i="0" kern="1200" dirty="0">
              <a:latin typeface="+mn-lt"/>
            </a:rPr>
            <a:t>Identify leading factors impacting the positive and negative sentiments of the customers. </a:t>
          </a:r>
        </a:p>
        <a:p>
          <a:pPr marL="0" lvl="0" indent="0" algn="l" defTabSz="889000">
            <a:lnSpc>
              <a:spcPct val="90000"/>
            </a:lnSpc>
            <a:spcBef>
              <a:spcPct val="0"/>
            </a:spcBef>
            <a:spcAft>
              <a:spcPct val="35000"/>
            </a:spcAft>
            <a:buNone/>
          </a:pPr>
          <a:r>
            <a:rPr lang="en-US" sz="2000" b="0" i="0" kern="1200" dirty="0">
              <a:latin typeface="+mn-lt"/>
            </a:rPr>
            <a:t>3  Establish regional average as a benchmark for industry reference and competition mapping. </a:t>
          </a:r>
          <a:endParaRPr lang="en-US" sz="2000" b="0" i="0" kern="1200" baseline="0" dirty="0">
            <a:latin typeface="+mn-lt"/>
            <a:cs typeface="Times New Roman" panose="02020603050405020304" pitchFamily="18" charset="0"/>
          </a:endParaRPr>
        </a:p>
        <a:p>
          <a:pPr marL="0" lvl="0" indent="0" algn="l" defTabSz="889000">
            <a:lnSpc>
              <a:spcPct val="90000"/>
            </a:lnSpc>
            <a:spcBef>
              <a:spcPct val="0"/>
            </a:spcBef>
            <a:spcAft>
              <a:spcPct val="35000"/>
            </a:spcAft>
            <a:buNone/>
          </a:pPr>
          <a:r>
            <a:rPr lang="en-US" sz="2000" b="0" i="0" kern="1200" baseline="0" dirty="0">
              <a:latin typeface="+mn-lt"/>
              <a:cs typeface="Times New Roman" panose="02020603050405020304" pitchFamily="18" charset="0"/>
            </a:rPr>
            <a:t>4. Creating a comprehensive interactive dashboard for Hotels with analysis to assess their customer sentiments, ratings compared to benchmarks.</a:t>
          </a:r>
        </a:p>
        <a:p>
          <a:pPr marL="0" lvl="0" indent="0" algn="l" defTabSz="889000">
            <a:lnSpc>
              <a:spcPct val="90000"/>
            </a:lnSpc>
            <a:spcBef>
              <a:spcPct val="0"/>
            </a:spcBef>
            <a:spcAft>
              <a:spcPct val="35000"/>
            </a:spcAft>
            <a:buNone/>
          </a:pPr>
          <a:r>
            <a:rPr lang="en-US" sz="2000" b="0" i="0" kern="1200" baseline="0" dirty="0">
              <a:latin typeface="+mn-lt"/>
              <a:cs typeface="Times New Roman" panose="02020603050405020304" pitchFamily="18" charset="0"/>
            </a:rPr>
            <a:t>5. Solutions of this kind will benefit hotels to get insights to improve the customer experience and hotel reputation.</a:t>
          </a:r>
          <a:br>
            <a:rPr lang="en-US" sz="1300" b="0" i="0" kern="1200" baseline="0" dirty="0"/>
          </a:br>
          <a:br>
            <a:rPr lang="en-US" sz="1300" b="0" i="0" kern="1200" baseline="0" dirty="0"/>
          </a:br>
          <a:endParaRPr lang="en-IN" sz="1300" kern="1200" dirty="0"/>
        </a:p>
      </dsp:txBody>
      <dsp:txXfrm>
        <a:off x="226460" y="226460"/>
        <a:ext cx="9319437" cy="4186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31D5D-BFDE-4525-BA03-A2015584E598}">
      <dsp:nvSpPr>
        <dsp:cNvPr id="0" name=""/>
        <dsp:cNvSpPr/>
      </dsp:nvSpPr>
      <dsp:spPr>
        <a:xfrm rot="10800000">
          <a:off x="974467" y="283"/>
          <a:ext cx="3545551" cy="325658"/>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06"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Gauging hotels reputation in the market</a:t>
          </a:r>
          <a:endParaRPr lang="en-IN" sz="1500" kern="1200" dirty="0"/>
        </a:p>
      </dsp:txBody>
      <dsp:txXfrm rot="10800000">
        <a:off x="1055881" y="283"/>
        <a:ext cx="3464137" cy="325658"/>
      </dsp:txXfrm>
    </dsp:sp>
    <dsp:sp modelId="{5D4A5977-BF82-446E-9792-4D9FDFAB6291}">
      <dsp:nvSpPr>
        <dsp:cNvPr id="0" name=""/>
        <dsp:cNvSpPr/>
      </dsp:nvSpPr>
      <dsp:spPr>
        <a:xfrm>
          <a:off x="811637" y="283"/>
          <a:ext cx="325658" cy="3256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06D62C-515E-40D9-9B88-61B6E39CADDF}">
      <dsp:nvSpPr>
        <dsp:cNvPr id="0" name=""/>
        <dsp:cNvSpPr/>
      </dsp:nvSpPr>
      <dsp:spPr>
        <a:xfrm rot="10800000">
          <a:off x="974467" y="407356"/>
          <a:ext cx="3545551" cy="325658"/>
        </a:xfrm>
        <a:prstGeom prst="homePlat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06"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Understanding a hotel’s flaws</a:t>
          </a:r>
          <a:endParaRPr lang="en-IN" sz="1500" kern="1200" dirty="0"/>
        </a:p>
      </dsp:txBody>
      <dsp:txXfrm rot="10800000">
        <a:off x="1055881" y="407356"/>
        <a:ext cx="3464137" cy="325658"/>
      </dsp:txXfrm>
    </dsp:sp>
    <dsp:sp modelId="{289EF71E-9584-406D-B2F5-73B32C89F056}">
      <dsp:nvSpPr>
        <dsp:cNvPr id="0" name=""/>
        <dsp:cNvSpPr/>
      </dsp:nvSpPr>
      <dsp:spPr>
        <a:xfrm>
          <a:off x="811637" y="407356"/>
          <a:ext cx="325658" cy="3256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3ACDC7-8DC6-4949-81A1-96435D8E2E52}">
      <dsp:nvSpPr>
        <dsp:cNvPr id="0" name=""/>
        <dsp:cNvSpPr/>
      </dsp:nvSpPr>
      <dsp:spPr>
        <a:xfrm rot="10800000">
          <a:off x="974467" y="814429"/>
          <a:ext cx="3545551" cy="325658"/>
        </a:xfrm>
        <a:prstGeom prst="homePlat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06"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Analyzing competitors</a:t>
          </a:r>
          <a:endParaRPr lang="en-IN" sz="1500" kern="1200" dirty="0"/>
        </a:p>
      </dsp:txBody>
      <dsp:txXfrm rot="10800000">
        <a:off x="1055881" y="814429"/>
        <a:ext cx="3464137" cy="325658"/>
      </dsp:txXfrm>
    </dsp:sp>
    <dsp:sp modelId="{2175D5BC-2753-411A-8F34-63B8A317CF91}">
      <dsp:nvSpPr>
        <dsp:cNvPr id="0" name=""/>
        <dsp:cNvSpPr/>
      </dsp:nvSpPr>
      <dsp:spPr>
        <a:xfrm>
          <a:off x="811637" y="814429"/>
          <a:ext cx="325658" cy="3256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692CEB-D10A-4675-AB1B-2589CD16F3A4}">
      <dsp:nvSpPr>
        <dsp:cNvPr id="0" name=""/>
        <dsp:cNvSpPr/>
      </dsp:nvSpPr>
      <dsp:spPr>
        <a:xfrm rot="10800000">
          <a:off x="974467" y="1221503"/>
          <a:ext cx="3545551" cy="325658"/>
        </a:xfrm>
        <a:prstGeom prst="homePlat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06"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a:t>Reviewing all data in a single go</a:t>
          </a:r>
          <a:endParaRPr lang="en-IN" sz="1500" kern="1200"/>
        </a:p>
      </dsp:txBody>
      <dsp:txXfrm rot="10800000">
        <a:off x="1055881" y="1221503"/>
        <a:ext cx="3464137" cy="325658"/>
      </dsp:txXfrm>
    </dsp:sp>
    <dsp:sp modelId="{E19DB43A-2F78-494A-9031-7724A3F72188}">
      <dsp:nvSpPr>
        <dsp:cNvPr id="0" name=""/>
        <dsp:cNvSpPr/>
      </dsp:nvSpPr>
      <dsp:spPr>
        <a:xfrm>
          <a:off x="811637" y="1221503"/>
          <a:ext cx="325658" cy="3256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126CD-0482-4B5E-9222-7C6C8316DE00}">
      <dsp:nvSpPr>
        <dsp:cNvPr id="0" name=""/>
        <dsp:cNvSpPr/>
      </dsp:nvSpPr>
      <dsp:spPr>
        <a:xfrm>
          <a:off x="0" y="0"/>
          <a:ext cx="5026104" cy="40075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latin typeface="Times New Roman" panose="02020603050405020304" pitchFamily="18" charset="0"/>
              <a:cs typeface="Times New Roman" panose="02020603050405020304" pitchFamily="18" charset="0"/>
            </a:rPr>
            <a:t>Sourcing the data for sentiment analysis</a:t>
          </a:r>
          <a:endParaRPr lang="en-IN" sz="1800" kern="1200" dirty="0">
            <a:solidFill>
              <a:schemeClr val="tx1"/>
            </a:solidFill>
            <a:latin typeface="Times New Roman" panose="02020603050405020304" pitchFamily="18" charset="0"/>
            <a:cs typeface="Times New Roman" panose="02020603050405020304" pitchFamily="18" charset="0"/>
          </a:endParaRPr>
        </a:p>
      </dsp:txBody>
      <dsp:txXfrm>
        <a:off x="11738" y="11738"/>
        <a:ext cx="4546770" cy="377278"/>
      </dsp:txXfrm>
    </dsp:sp>
    <dsp:sp modelId="{7A4FA6B9-3272-4A24-B121-39FB4AA29A54}">
      <dsp:nvSpPr>
        <dsp:cNvPr id="0" name=""/>
        <dsp:cNvSpPr/>
      </dsp:nvSpPr>
      <dsp:spPr>
        <a:xfrm>
          <a:off x="375326" y="456415"/>
          <a:ext cx="5026104" cy="400754"/>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chemeClr val="tx1"/>
              </a:solidFill>
              <a:latin typeface="Times New Roman" panose="02020603050405020304" pitchFamily="18" charset="0"/>
              <a:cs typeface="Times New Roman" panose="02020603050405020304" pitchFamily="18" charset="0"/>
            </a:rPr>
            <a:t>Exploratory Data Analysis </a:t>
          </a:r>
          <a:endParaRPr lang="en-IN" sz="1800" kern="1200">
            <a:solidFill>
              <a:schemeClr val="tx1"/>
            </a:solidFill>
            <a:latin typeface="Times New Roman" panose="02020603050405020304" pitchFamily="18" charset="0"/>
            <a:cs typeface="Times New Roman" panose="02020603050405020304" pitchFamily="18" charset="0"/>
          </a:endParaRPr>
        </a:p>
      </dsp:txBody>
      <dsp:txXfrm>
        <a:off x="387064" y="468153"/>
        <a:ext cx="4366812" cy="377278"/>
      </dsp:txXfrm>
    </dsp:sp>
    <dsp:sp modelId="{14C541C3-AE1F-4626-B2B6-D79E89EFD508}">
      <dsp:nvSpPr>
        <dsp:cNvPr id="0" name=""/>
        <dsp:cNvSpPr/>
      </dsp:nvSpPr>
      <dsp:spPr>
        <a:xfrm>
          <a:off x="750652" y="912830"/>
          <a:ext cx="5026104" cy="400754"/>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solidFill>
                <a:schemeClr val="tx1"/>
              </a:solidFill>
              <a:latin typeface="Times New Roman" panose="02020603050405020304" pitchFamily="18" charset="0"/>
              <a:cs typeface="Times New Roman" panose="02020603050405020304" pitchFamily="18" charset="0"/>
            </a:rPr>
            <a:t>Hypothesis Testing</a:t>
          </a:r>
          <a:endParaRPr lang="en-IN" sz="1800" kern="1200">
            <a:solidFill>
              <a:schemeClr val="tx1"/>
            </a:solidFill>
            <a:latin typeface="Times New Roman" panose="02020603050405020304" pitchFamily="18" charset="0"/>
            <a:cs typeface="Times New Roman" panose="02020603050405020304" pitchFamily="18" charset="0"/>
          </a:endParaRPr>
        </a:p>
      </dsp:txBody>
      <dsp:txXfrm>
        <a:off x="762390" y="924568"/>
        <a:ext cx="4366812" cy="377278"/>
      </dsp:txXfrm>
    </dsp:sp>
    <dsp:sp modelId="{9335460A-9E94-4E54-94AA-5E8E76502362}">
      <dsp:nvSpPr>
        <dsp:cNvPr id="0" name=""/>
        <dsp:cNvSpPr/>
      </dsp:nvSpPr>
      <dsp:spPr>
        <a:xfrm>
          <a:off x="1125978" y="1369245"/>
          <a:ext cx="5026104" cy="400754"/>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latin typeface="Times New Roman" panose="02020603050405020304" pitchFamily="18" charset="0"/>
              <a:cs typeface="Times New Roman" panose="02020603050405020304" pitchFamily="18" charset="0"/>
            </a:rPr>
            <a:t>Data cleaning </a:t>
          </a:r>
          <a:endParaRPr lang="en-IN" sz="1800" kern="1200" dirty="0">
            <a:solidFill>
              <a:schemeClr val="tx1"/>
            </a:solidFill>
            <a:latin typeface="Times New Roman" panose="02020603050405020304" pitchFamily="18" charset="0"/>
            <a:cs typeface="Times New Roman" panose="02020603050405020304" pitchFamily="18" charset="0"/>
          </a:endParaRPr>
        </a:p>
      </dsp:txBody>
      <dsp:txXfrm>
        <a:off x="1137716" y="1380983"/>
        <a:ext cx="4366812" cy="377278"/>
      </dsp:txXfrm>
    </dsp:sp>
    <dsp:sp modelId="{F6DD84B3-11EE-43EA-A430-436475FCF78E}">
      <dsp:nvSpPr>
        <dsp:cNvPr id="0" name=""/>
        <dsp:cNvSpPr/>
      </dsp:nvSpPr>
      <dsp:spPr>
        <a:xfrm>
          <a:off x="1501304" y="1825661"/>
          <a:ext cx="5026104" cy="40075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solidFill>
                <a:schemeClr val="tx1"/>
              </a:solidFill>
              <a:latin typeface="Times New Roman" panose="02020603050405020304" pitchFamily="18" charset="0"/>
              <a:cs typeface="Times New Roman" panose="02020603050405020304" pitchFamily="18" charset="0"/>
            </a:rPr>
            <a:t>Tag Analysis</a:t>
          </a:r>
          <a:endParaRPr lang="en-IN" sz="1800" kern="1200" dirty="0">
            <a:solidFill>
              <a:schemeClr val="tx1"/>
            </a:solidFill>
            <a:latin typeface="Times New Roman" panose="02020603050405020304" pitchFamily="18" charset="0"/>
            <a:cs typeface="Times New Roman" panose="02020603050405020304" pitchFamily="18" charset="0"/>
          </a:endParaRPr>
        </a:p>
      </dsp:txBody>
      <dsp:txXfrm>
        <a:off x="1513042" y="1837399"/>
        <a:ext cx="4366812" cy="377278"/>
      </dsp:txXfrm>
    </dsp:sp>
    <dsp:sp modelId="{C029AC72-D730-4D5D-AD76-5E5C21972A1D}">
      <dsp:nvSpPr>
        <dsp:cNvPr id="0" name=""/>
        <dsp:cNvSpPr/>
      </dsp:nvSpPr>
      <dsp:spPr>
        <a:xfrm>
          <a:off x="4765614" y="292773"/>
          <a:ext cx="260490" cy="260490"/>
        </a:xfrm>
        <a:prstGeom prst="downArrow">
          <a:avLst>
            <a:gd name="adj1" fmla="val 55000"/>
            <a:gd name="adj2" fmla="val 45000"/>
          </a:avLst>
        </a:prstGeom>
        <a:solidFill>
          <a:srgbClr val="FFFF00">
            <a:alpha val="90000"/>
          </a:srgb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IN" sz="1200" kern="1200">
            <a:solidFill>
              <a:schemeClr val="tx1"/>
            </a:solidFill>
            <a:latin typeface="Times New Roman" panose="02020603050405020304" pitchFamily="18" charset="0"/>
            <a:cs typeface="Times New Roman" panose="02020603050405020304" pitchFamily="18" charset="0"/>
          </a:endParaRPr>
        </a:p>
      </dsp:txBody>
      <dsp:txXfrm>
        <a:off x="4824224" y="292773"/>
        <a:ext cx="143270" cy="196019"/>
      </dsp:txXfrm>
    </dsp:sp>
    <dsp:sp modelId="{3E1583A5-6682-4D77-A8CA-37BEEC70EDFE}">
      <dsp:nvSpPr>
        <dsp:cNvPr id="0" name=""/>
        <dsp:cNvSpPr/>
      </dsp:nvSpPr>
      <dsp:spPr>
        <a:xfrm>
          <a:off x="5140940" y="749188"/>
          <a:ext cx="260490" cy="260490"/>
        </a:xfrm>
        <a:prstGeom prst="downArrow">
          <a:avLst>
            <a:gd name="adj1" fmla="val 55000"/>
            <a:gd name="adj2" fmla="val 45000"/>
          </a:avLst>
        </a:prstGeom>
        <a:solidFill>
          <a:srgbClr val="FFFF00">
            <a:alpha val="90000"/>
          </a:srgb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IN" sz="1200" kern="1200">
            <a:solidFill>
              <a:schemeClr val="tx1"/>
            </a:solidFill>
            <a:latin typeface="Times New Roman" panose="02020603050405020304" pitchFamily="18" charset="0"/>
            <a:cs typeface="Times New Roman" panose="02020603050405020304" pitchFamily="18" charset="0"/>
          </a:endParaRPr>
        </a:p>
      </dsp:txBody>
      <dsp:txXfrm>
        <a:off x="5199550" y="749188"/>
        <a:ext cx="143270" cy="196019"/>
      </dsp:txXfrm>
    </dsp:sp>
    <dsp:sp modelId="{CF5A6277-8139-4906-AA99-A39E7F32E6D1}">
      <dsp:nvSpPr>
        <dsp:cNvPr id="0" name=""/>
        <dsp:cNvSpPr/>
      </dsp:nvSpPr>
      <dsp:spPr>
        <a:xfrm>
          <a:off x="5516266" y="1198925"/>
          <a:ext cx="260490" cy="260490"/>
        </a:xfrm>
        <a:prstGeom prst="downArrow">
          <a:avLst>
            <a:gd name="adj1" fmla="val 55000"/>
            <a:gd name="adj2" fmla="val 45000"/>
          </a:avLst>
        </a:prstGeom>
        <a:solidFill>
          <a:srgbClr val="FFFF00">
            <a:alpha val="90000"/>
          </a:srgb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IN" sz="1200" kern="1200">
            <a:solidFill>
              <a:schemeClr val="tx1"/>
            </a:solidFill>
            <a:latin typeface="Times New Roman" panose="02020603050405020304" pitchFamily="18" charset="0"/>
            <a:cs typeface="Times New Roman" panose="02020603050405020304" pitchFamily="18" charset="0"/>
          </a:endParaRPr>
        </a:p>
      </dsp:txBody>
      <dsp:txXfrm>
        <a:off x="5574876" y="1198925"/>
        <a:ext cx="143270" cy="196019"/>
      </dsp:txXfrm>
    </dsp:sp>
    <dsp:sp modelId="{88C995D8-34F9-4C86-852A-8E3EC22EC7B3}">
      <dsp:nvSpPr>
        <dsp:cNvPr id="0" name=""/>
        <dsp:cNvSpPr/>
      </dsp:nvSpPr>
      <dsp:spPr>
        <a:xfrm>
          <a:off x="5891592" y="1659793"/>
          <a:ext cx="260490" cy="260490"/>
        </a:xfrm>
        <a:prstGeom prst="downArrow">
          <a:avLst>
            <a:gd name="adj1" fmla="val 55000"/>
            <a:gd name="adj2" fmla="val 45000"/>
          </a:avLst>
        </a:prstGeom>
        <a:solidFill>
          <a:srgbClr val="FFFF00">
            <a:alpha val="90000"/>
          </a:srgb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IN" sz="1200" kern="1200">
            <a:solidFill>
              <a:schemeClr val="tx1"/>
            </a:solidFill>
            <a:latin typeface="Times New Roman" panose="02020603050405020304" pitchFamily="18" charset="0"/>
            <a:cs typeface="Times New Roman" panose="02020603050405020304" pitchFamily="18" charset="0"/>
          </a:endParaRPr>
        </a:p>
      </dsp:txBody>
      <dsp:txXfrm>
        <a:off x="5950202" y="1659793"/>
        <a:ext cx="143270" cy="1960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8770FA-9F3B-4ACF-A244-D071ABB73621}">
      <dsp:nvSpPr>
        <dsp:cNvPr id="0" name=""/>
        <dsp:cNvSpPr/>
      </dsp:nvSpPr>
      <dsp:spPr>
        <a:xfrm>
          <a:off x="0" y="0"/>
          <a:ext cx="4766133" cy="46975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tx1"/>
              </a:solidFill>
              <a:latin typeface="Times New Roman" panose="02020603050405020304" pitchFamily="18" charset="0"/>
              <a:cs typeface="Times New Roman" panose="02020603050405020304" pitchFamily="18" charset="0"/>
            </a:rPr>
            <a:t>Data Preparation</a:t>
          </a:r>
          <a:endParaRPr lang="en-IN" sz="1700" kern="1200" dirty="0">
            <a:solidFill>
              <a:schemeClr val="tx1"/>
            </a:solidFill>
            <a:latin typeface="Times New Roman" panose="02020603050405020304" pitchFamily="18" charset="0"/>
            <a:cs typeface="Times New Roman" panose="02020603050405020304" pitchFamily="18" charset="0"/>
          </a:endParaRPr>
        </a:p>
      </dsp:txBody>
      <dsp:txXfrm>
        <a:off x="13759" y="13759"/>
        <a:ext cx="4204267" cy="442238"/>
      </dsp:txXfrm>
    </dsp:sp>
    <dsp:sp modelId="{E0DD9E7B-ADF3-4AB6-8195-D2D28C21023A}">
      <dsp:nvSpPr>
        <dsp:cNvPr id="0" name=""/>
        <dsp:cNvSpPr/>
      </dsp:nvSpPr>
      <dsp:spPr>
        <a:xfrm>
          <a:off x="355912" y="535001"/>
          <a:ext cx="4766133" cy="469756"/>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IN" sz="1700" b="1" kern="1200" dirty="0">
              <a:solidFill>
                <a:schemeClr val="tx1"/>
              </a:solidFill>
              <a:latin typeface="Times New Roman" panose="02020603050405020304" pitchFamily="18" charset="0"/>
              <a:cs typeface="Times New Roman" panose="02020603050405020304" pitchFamily="18" charset="0"/>
            </a:rPr>
            <a:t>Tokenization and  Lemmatization</a:t>
          </a:r>
          <a:endParaRPr lang="en-IN" sz="1700" kern="1200" dirty="0">
            <a:solidFill>
              <a:schemeClr val="tx1"/>
            </a:solidFill>
            <a:latin typeface="Times New Roman" panose="02020603050405020304" pitchFamily="18" charset="0"/>
            <a:cs typeface="Times New Roman" panose="02020603050405020304" pitchFamily="18" charset="0"/>
          </a:endParaRPr>
        </a:p>
      </dsp:txBody>
      <dsp:txXfrm>
        <a:off x="369671" y="548760"/>
        <a:ext cx="4077361" cy="442238"/>
      </dsp:txXfrm>
    </dsp:sp>
    <dsp:sp modelId="{A33B9DCC-2F7B-435B-9CBB-6F24A8A14481}">
      <dsp:nvSpPr>
        <dsp:cNvPr id="0" name=""/>
        <dsp:cNvSpPr/>
      </dsp:nvSpPr>
      <dsp:spPr>
        <a:xfrm>
          <a:off x="711825" y="1070002"/>
          <a:ext cx="4766133" cy="469756"/>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tx1"/>
              </a:solidFill>
              <a:latin typeface="Times New Roman" panose="02020603050405020304" pitchFamily="18" charset="0"/>
              <a:cs typeface="Times New Roman" panose="02020603050405020304" pitchFamily="18" charset="0"/>
            </a:rPr>
            <a:t>Sentiment Analysis Modelling</a:t>
          </a:r>
          <a:endParaRPr lang="en-IN" sz="1700" kern="1200" dirty="0">
            <a:solidFill>
              <a:schemeClr val="tx1"/>
            </a:solidFill>
            <a:latin typeface="Times New Roman" panose="02020603050405020304" pitchFamily="18" charset="0"/>
            <a:cs typeface="Times New Roman" panose="02020603050405020304" pitchFamily="18" charset="0"/>
          </a:endParaRPr>
        </a:p>
      </dsp:txBody>
      <dsp:txXfrm>
        <a:off x="725584" y="1083761"/>
        <a:ext cx="4077361" cy="442238"/>
      </dsp:txXfrm>
    </dsp:sp>
    <dsp:sp modelId="{ACA9E2D4-1BFA-41E1-A543-4FCECDBE90CB}">
      <dsp:nvSpPr>
        <dsp:cNvPr id="0" name=""/>
        <dsp:cNvSpPr/>
      </dsp:nvSpPr>
      <dsp:spPr>
        <a:xfrm>
          <a:off x="1067737" y="1605003"/>
          <a:ext cx="4766133" cy="469756"/>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tx1"/>
              </a:solidFill>
              <a:latin typeface="Times New Roman" panose="02020603050405020304" pitchFamily="18" charset="0"/>
              <a:cs typeface="Times New Roman" panose="02020603050405020304" pitchFamily="18" charset="0"/>
            </a:rPr>
            <a:t>Word cloud formation and Benchmarking</a:t>
          </a:r>
          <a:endParaRPr lang="en-IN" sz="1700" kern="1200" dirty="0">
            <a:solidFill>
              <a:schemeClr val="tx1"/>
            </a:solidFill>
            <a:latin typeface="Times New Roman" panose="02020603050405020304" pitchFamily="18" charset="0"/>
            <a:cs typeface="Times New Roman" panose="02020603050405020304" pitchFamily="18" charset="0"/>
          </a:endParaRPr>
        </a:p>
      </dsp:txBody>
      <dsp:txXfrm>
        <a:off x="1081496" y="1618762"/>
        <a:ext cx="4077361" cy="442238"/>
      </dsp:txXfrm>
    </dsp:sp>
    <dsp:sp modelId="{B94DCAC3-7EEF-4DF6-8007-34C5AC53CB6F}">
      <dsp:nvSpPr>
        <dsp:cNvPr id="0" name=""/>
        <dsp:cNvSpPr/>
      </dsp:nvSpPr>
      <dsp:spPr>
        <a:xfrm>
          <a:off x="1423650" y="2140004"/>
          <a:ext cx="4766133" cy="46975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solidFill>
                <a:schemeClr val="tx1"/>
              </a:solidFill>
              <a:latin typeface="Times New Roman" panose="02020603050405020304" pitchFamily="18" charset="0"/>
              <a:cs typeface="Times New Roman" panose="02020603050405020304" pitchFamily="18" charset="0"/>
            </a:rPr>
            <a:t>Dashboard</a:t>
          </a:r>
          <a:endParaRPr lang="en-IN" sz="1700" kern="1200" dirty="0">
            <a:solidFill>
              <a:schemeClr val="tx1"/>
            </a:solidFill>
            <a:latin typeface="Times New Roman" panose="02020603050405020304" pitchFamily="18" charset="0"/>
            <a:cs typeface="Times New Roman" panose="02020603050405020304" pitchFamily="18" charset="0"/>
          </a:endParaRPr>
        </a:p>
      </dsp:txBody>
      <dsp:txXfrm>
        <a:off x="1437409" y="2153763"/>
        <a:ext cx="4077361" cy="442238"/>
      </dsp:txXfrm>
    </dsp:sp>
    <dsp:sp modelId="{49245484-D004-4366-9CA5-2DCAD4C65371}">
      <dsp:nvSpPr>
        <dsp:cNvPr id="0" name=""/>
        <dsp:cNvSpPr/>
      </dsp:nvSpPr>
      <dsp:spPr>
        <a:xfrm>
          <a:off x="4460791" y="343183"/>
          <a:ext cx="305342" cy="305342"/>
        </a:xfrm>
        <a:prstGeom prst="downArrow">
          <a:avLst>
            <a:gd name="adj1" fmla="val 55000"/>
            <a:gd name="adj2" fmla="val 45000"/>
          </a:avLst>
        </a:prstGeom>
        <a:solidFill>
          <a:srgbClr val="FFFF00">
            <a:alpha val="90000"/>
          </a:srgb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IN" sz="1400" kern="1200">
            <a:solidFill>
              <a:schemeClr val="tx1"/>
            </a:solidFill>
            <a:latin typeface="Times New Roman" panose="02020603050405020304" pitchFamily="18" charset="0"/>
            <a:cs typeface="Times New Roman" panose="02020603050405020304" pitchFamily="18" charset="0"/>
          </a:endParaRPr>
        </a:p>
      </dsp:txBody>
      <dsp:txXfrm>
        <a:off x="4529493" y="343183"/>
        <a:ext cx="167938" cy="229770"/>
      </dsp:txXfrm>
    </dsp:sp>
    <dsp:sp modelId="{68B3EE97-0481-4E4D-BA67-9EEFD73A4C6D}">
      <dsp:nvSpPr>
        <dsp:cNvPr id="0" name=""/>
        <dsp:cNvSpPr/>
      </dsp:nvSpPr>
      <dsp:spPr>
        <a:xfrm>
          <a:off x="4816704" y="878184"/>
          <a:ext cx="305342" cy="305342"/>
        </a:xfrm>
        <a:prstGeom prst="downArrow">
          <a:avLst>
            <a:gd name="adj1" fmla="val 55000"/>
            <a:gd name="adj2" fmla="val 45000"/>
          </a:avLst>
        </a:prstGeom>
        <a:solidFill>
          <a:srgbClr val="FFFF00">
            <a:alpha val="90000"/>
          </a:srgb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IN" sz="1400" kern="1200">
            <a:solidFill>
              <a:schemeClr val="tx1"/>
            </a:solidFill>
            <a:latin typeface="Times New Roman" panose="02020603050405020304" pitchFamily="18" charset="0"/>
            <a:cs typeface="Times New Roman" panose="02020603050405020304" pitchFamily="18" charset="0"/>
          </a:endParaRPr>
        </a:p>
      </dsp:txBody>
      <dsp:txXfrm>
        <a:off x="4885406" y="878184"/>
        <a:ext cx="167938" cy="229770"/>
      </dsp:txXfrm>
    </dsp:sp>
    <dsp:sp modelId="{326E930E-86FE-442E-B1C5-C57E9DF4864B}">
      <dsp:nvSpPr>
        <dsp:cNvPr id="0" name=""/>
        <dsp:cNvSpPr/>
      </dsp:nvSpPr>
      <dsp:spPr>
        <a:xfrm>
          <a:off x="5172616" y="1405356"/>
          <a:ext cx="305342" cy="305342"/>
        </a:xfrm>
        <a:prstGeom prst="downArrow">
          <a:avLst>
            <a:gd name="adj1" fmla="val 55000"/>
            <a:gd name="adj2" fmla="val 45000"/>
          </a:avLst>
        </a:prstGeom>
        <a:solidFill>
          <a:srgbClr val="FFFF00">
            <a:alpha val="90000"/>
          </a:srgb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IN" sz="1400" kern="1200">
            <a:solidFill>
              <a:schemeClr val="tx1"/>
            </a:solidFill>
            <a:latin typeface="Times New Roman" panose="02020603050405020304" pitchFamily="18" charset="0"/>
            <a:cs typeface="Times New Roman" panose="02020603050405020304" pitchFamily="18" charset="0"/>
          </a:endParaRPr>
        </a:p>
      </dsp:txBody>
      <dsp:txXfrm>
        <a:off x="5241318" y="1405356"/>
        <a:ext cx="167938" cy="229770"/>
      </dsp:txXfrm>
    </dsp:sp>
    <dsp:sp modelId="{A29DA75F-F887-476F-8A96-627BD957293E}">
      <dsp:nvSpPr>
        <dsp:cNvPr id="0" name=""/>
        <dsp:cNvSpPr/>
      </dsp:nvSpPr>
      <dsp:spPr>
        <a:xfrm>
          <a:off x="5528529" y="1945576"/>
          <a:ext cx="305342" cy="305342"/>
        </a:xfrm>
        <a:prstGeom prst="downArrow">
          <a:avLst>
            <a:gd name="adj1" fmla="val 55000"/>
            <a:gd name="adj2" fmla="val 45000"/>
          </a:avLst>
        </a:prstGeom>
        <a:solidFill>
          <a:srgbClr val="FFFF00">
            <a:alpha val="90000"/>
          </a:srgb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IN" sz="1400" kern="1200">
            <a:solidFill>
              <a:schemeClr val="tx1"/>
            </a:solidFill>
            <a:latin typeface="Times New Roman" panose="02020603050405020304" pitchFamily="18" charset="0"/>
            <a:cs typeface="Times New Roman" panose="02020603050405020304" pitchFamily="18" charset="0"/>
          </a:endParaRPr>
        </a:p>
      </dsp:txBody>
      <dsp:txXfrm>
        <a:off x="5597231" y="1945576"/>
        <a:ext cx="167938" cy="2297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9A5BD-CFB5-4465-8EBC-A984BB593290}">
      <dsp:nvSpPr>
        <dsp:cNvPr id="0" name=""/>
        <dsp:cNvSpPr/>
      </dsp:nvSpPr>
      <dsp:spPr>
        <a:xfrm>
          <a:off x="901085" y="503"/>
          <a:ext cx="2035297" cy="50890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US" sz="1900" kern="1200" dirty="0"/>
            <a:t>Type of </a:t>
          </a:r>
          <a:r>
            <a:rPr lang="en-US" sz="2000" kern="1200" dirty="0"/>
            <a:t>Travel</a:t>
          </a:r>
        </a:p>
      </dsp:txBody>
      <dsp:txXfrm>
        <a:off x="915990" y="15408"/>
        <a:ext cx="2005487" cy="479092"/>
      </dsp:txXfrm>
    </dsp:sp>
    <dsp:sp modelId="{B11A0BA0-3EBE-4926-94CB-23091DE599CE}">
      <dsp:nvSpPr>
        <dsp:cNvPr id="0" name=""/>
        <dsp:cNvSpPr/>
      </dsp:nvSpPr>
      <dsp:spPr>
        <a:xfrm>
          <a:off x="1104615" y="509406"/>
          <a:ext cx="203529" cy="378823"/>
        </a:xfrm>
        <a:custGeom>
          <a:avLst/>
          <a:gdLst/>
          <a:ahLst/>
          <a:cxnLst/>
          <a:rect l="0" t="0" r="0" b="0"/>
          <a:pathLst>
            <a:path>
              <a:moveTo>
                <a:pt x="0" y="0"/>
              </a:moveTo>
              <a:lnTo>
                <a:pt x="0" y="378823"/>
              </a:lnTo>
              <a:lnTo>
                <a:pt x="203529" y="37882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A46C12-3872-4C01-90E9-7D8403CDF493}">
      <dsp:nvSpPr>
        <dsp:cNvPr id="0" name=""/>
        <dsp:cNvSpPr/>
      </dsp:nvSpPr>
      <dsp:spPr>
        <a:xfrm>
          <a:off x="1308145" y="687508"/>
          <a:ext cx="1139855" cy="40144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Business</a:t>
          </a:r>
        </a:p>
      </dsp:txBody>
      <dsp:txXfrm>
        <a:off x="1319903" y="699266"/>
        <a:ext cx="1116339" cy="377926"/>
      </dsp:txXfrm>
    </dsp:sp>
    <dsp:sp modelId="{E1DD9E9D-794C-4A7B-82BD-2AA25AF79380}">
      <dsp:nvSpPr>
        <dsp:cNvPr id="0" name=""/>
        <dsp:cNvSpPr/>
      </dsp:nvSpPr>
      <dsp:spPr>
        <a:xfrm>
          <a:off x="1104615" y="509406"/>
          <a:ext cx="203529" cy="958369"/>
        </a:xfrm>
        <a:custGeom>
          <a:avLst/>
          <a:gdLst/>
          <a:ahLst/>
          <a:cxnLst/>
          <a:rect l="0" t="0" r="0" b="0"/>
          <a:pathLst>
            <a:path>
              <a:moveTo>
                <a:pt x="0" y="0"/>
              </a:moveTo>
              <a:lnTo>
                <a:pt x="0" y="958369"/>
              </a:lnTo>
              <a:lnTo>
                <a:pt x="203529" y="95836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729339-1BDB-4F89-A193-96D8B7D6BFFE}">
      <dsp:nvSpPr>
        <dsp:cNvPr id="0" name=""/>
        <dsp:cNvSpPr/>
      </dsp:nvSpPr>
      <dsp:spPr>
        <a:xfrm>
          <a:off x="1308145" y="1267054"/>
          <a:ext cx="1139855" cy="40144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612556"/>
              <a:satOff val="-2549"/>
              <a:lumOff val="6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Leisure</a:t>
          </a:r>
        </a:p>
      </dsp:txBody>
      <dsp:txXfrm>
        <a:off x="1319903" y="1278812"/>
        <a:ext cx="1116339" cy="377926"/>
      </dsp:txXfrm>
    </dsp:sp>
    <dsp:sp modelId="{BC83425D-E192-4015-A3D8-154D3A34D67F}">
      <dsp:nvSpPr>
        <dsp:cNvPr id="0" name=""/>
        <dsp:cNvSpPr/>
      </dsp:nvSpPr>
      <dsp:spPr>
        <a:xfrm>
          <a:off x="3292588" y="503"/>
          <a:ext cx="2035297" cy="508902"/>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Type of Customer</a:t>
          </a:r>
        </a:p>
      </dsp:txBody>
      <dsp:txXfrm>
        <a:off x="3307493" y="15408"/>
        <a:ext cx="2005487" cy="479092"/>
      </dsp:txXfrm>
    </dsp:sp>
    <dsp:sp modelId="{C5995562-8026-4A54-A9BE-B83457B34867}">
      <dsp:nvSpPr>
        <dsp:cNvPr id="0" name=""/>
        <dsp:cNvSpPr/>
      </dsp:nvSpPr>
      <dsp:spPr>
        <a:xfrm>
          <a:off x="3496117" y="509406"/>
          <a:ext cx="203529" cy="378823"/>
        </a:xfrm>
        <a:custGeom>
          <a:avLst/>
          <a:gdLst/>
          <a:ahLst/>
          <a:cxnLst/>
          <a:rect l="0" t="0" r="0" b="0"/>
          <a:pathLst>
            <a:path>
              <a:moveTo>
                <a:pt x="0" y="0"/>
              </a:moveTo>
              <a:lnTo>
                <a:pt x="0" y="378823"/>
              </a:lnTo>
              <a:lnTo>
                <a:pt x="203529" y="37882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5557BE-F395-4ABA-8F70-1740C5A73741}">
      <dsp:nvSpPr>
        <dsp:cNvPr id="0" name=""/>
        <dsp:cNvSpPr/>
      </dsp:nvSpPr>
      <dsp:spPr>
        <a:xfrm>
          <a:off x="3699647" y="687508"/>
          <a:ext cx="1139855" cy="40144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Solo</a:t>
          </a:r>
        </a:p>
      </dsp:txBody>
      <dsp:txXfrm>
        <a:off x="3711405" y="699266"/>
        <a:ext cx="1116339" cy="377926"/>
      </dsp:txXfrm>
    </dsp:sp>
    <dsp:sp modelId="{C8727FB3-8BDD-47DC-9F0F-1EC644D91D1F}">
      <dsp:nvSpPr>
        <dsp:cNvPr id="0" name=""/>
        <dsp:cNvSpPr/>
      </dsp:nvSpPr>
      <dsp:spPr>
        <a:xfrm>
          <a:off x="3496117" y="509406"/>
          <a:ext cx="203529" cy="958369"/>
        </a:xfrm>
        <a:custGeom>
          <a:avLst/>
          <a:gdLst/>
          <a:ahLst/>
          <a:cxnLst/>
          <a:rect l="0" t="0" r="0" b="0"/>
          <a:pathLst>
            <a:path>
              <a:moveTo>
                <a:pt x="0" y="0"/>
              </a:moveTo>
              <a:lnTo>
                <a:pt x="0" y="958369"/>
              </a:lnTo>
              <a:lnTo>
                <a:pt x="203529" y="95836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0F2048-6CE0-49A3-8979-624B415ACF87}">
      <dsp:nvSpPr>
        <dsp:cNvPr id="0" name=""/>
        <dsp:cNvSpPr/>
      </dsp:nvSpPr>
      <dsp:spPr>
        <a:xfrm>
          <a:off x="3699647" y="1267054"/>
          <a:ext cx="1139855" cy="40144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1837667"/>
              <a:satOff val="-7646"/>
              <a:lumOff val="18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Group</a:t>
          </a:r>
        </a:p>
      </dsp:txBody>
      <dsp:txXfrm>
        <a:off x="3711405" y="1278812"/>
        <a:ext cx="1116339" cy="377926"/>
      </dsp:txXfrm>
    </dsp:sp>
    <dsp:sp modelId="{67424B45-05A4-4E85-9AE9-B5709139A0E4}">
      <dsp:nvSpPr>
        <dsp:cNvPr id="0" name=""/>
        <dsp:cNvSpPr/>
      </dsp:nvSpPr>
      <dsp:spPr>
        <a:xfrm>
          <a:off x="3496117" y="509406"/>
          <a:ext cx="203529" cy="1537914"/>
        </a:xfrm>
        <a:custGeom>
          <a:avLst/>
          <a:gdLst/>
          <a:ahLst/>
          <a:cxnLst/>
          <a:rect l="0" t="0" r="0" b="0"/>
          <a:pathLst>
            <a:path>
              <a:moveTo>
                <a:pt x="0" y="0"/>
              </a:moveTo>
              <a:lnTo>
                <a:pt x="0" y="1537914"/>
              </a:lnTo>
              <a:lnTo>
                <a:pt x="203529" y="153791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B18567-02A0-41CE-853D-A63FA4DFFEA5}">
      <dsp:nvSpPr>
        <dsp:cNvPr id="0" name=""/>
        <dsp:cNvSpPr/>
      </dsp:nvSpPr>
      <dsp:spPr>
        <a:xfrm>
          <a:off x="3699647" y="1846599"/>
          <a:ext cx="1139855" cy="40144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Couple</a:t>
          </a:r>
        </a:p>
      </dsp:txBody>
      <dsp:txXfrm>
        <a:off x="3711405" y="1858357"/>
        <a:ext cx="1116339" cy="377926"/>
      </dsp:txXfrm>
    </dsp:sp>
    <dsp:sp modelId="{CD6FBE2F-50D9-4E4D-A2F0-C552120A01F5}">
      <dsp:nvSpPr>
        <dsp:cNvPr id="0" name=""/>
        <dsp:cNvSpPr/>
      </dsp:nvSpPr>
      <dsp:spPr>
        <a:xfrm>
          <a:off x="3496117" y="509406"/>
          <a:ext cx="203529" cy="2117459"/>
        </a:xfrm>
        <a:custGeom>
          <a:avLst/>
          <a:gdLst/>
          <a:ahLst/>
          <a:cxnLst/>
          <a:rect l="0" t="0" r="0" b="0"/>
          <a:pathLst>
            <a:path>
              <a:moveTo>
                <a:pt x="0" y="0"/>
              </a:moveTo>
              <a:lnTo>
                <a:pt x="0" y="2117459"/>
              </a:lnTo>
              <a:lnTo>
                <a:pt x="203529" y="2117459"/>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6D4C16-74D3-4FB6-87BD-403D79B44BFB}">
      <dsp:nvSpPr>
        <dsp:cNvPr id="0" name=""/>
        <dsp:cNvSpPr/>
      </dsp:nvSpPr>
      <dsp:spPr>
        <a:xfrm>
          <a:off x="3699647" y="2426144"/>
          <a:ext cx="1139855" cy="40144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3062778"/>
              <a:satOff val="-12743"/>
              <a:lumOff val="30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Family with Young Children</a:t>
          </a:r>
        </a:p>
      </dsp:txBody>
      <dsp:txXfrm>
        <a:off x="3711405" y="2437902"/>
        <a:ext cx="1116339" cy="377926"/>
      </dsp:txXfrm>
    </dsp:sp>
    <dsp:sp modelId="{5C2C7D22-0B9D-4E04-B4A0-51F2CE54363A}">
      <dsp:nvSpPr>
        <dsp:cNvPr id="0" name=""/>
        <dsp:cNvSpPr/>
      </dsp:nvSpPr>
      <dsp:spPr>
        <a:xfrm>
          <a:off x="3496117" y="509406"/>
          <a:ext cx="203529" cy="2697005"/>
        </a:xfrm>
        <a:custGeom>
          <a:avLst/>
          <a:gdLst/>
          <a:ahLst/>
          <a:cxnLst/>
          <a:rect l="0" t="0" r="0" b="0"/>
          <a:pathLst>
            <a:path>
              <a:moveTo>
                <a:pt x="0" y="0"/>
              </a:moveTo>
              <a:lnTo>
                <a:pt x="0" y="2697005"/>
              </a:lnTo>
              <a:lnTo>
                <a:pt x="203529" y="269700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EAD267-7D65-4127-963D-984CE17A8E4A}">
      <dsp:nvSpPr>
        <dsp:cNvPr id="0" name=""/>
        <dsp:cNvSpPr/>
      </dsp:nvSpPr>
      <dsp:spPr>
        <a:xfrm>
          <a:off x="3699647" y="3005690"/>
          <a:ext cx="1139855" cy="40144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Family with Older Children</a:t>
          </a:r>
        </a:p>
      </dsp:txBody>
      <dsp:txXfrm>
        <a:off x="3711405" y="3017448"/>
        <a:ext cx="1116339" cy="377926"/>
      </dsp:txXfrm>
    </dsp:sp>
    <dsp:sp modelId="{4C6D2C7B-B684-4A67-86DB-13BB3721E4F0}">
      <dsp:nvSpPr>
        <dsp:cNvPr id="0" name=""/>
        <dsp:cNvSpPr/>
      </dsp:nvSpPr>
      <dsp:spPr>
        <a:xfrm>
          <a:off x="3496117" y="509406"/>
          <a:ext cx="203529" cy="3276550"/>
        </a:xfrm>
        <a:custGeom>
          <a:avLst/>
          <a:gdLst/>
          <a:ahLst/>
          <a:cxnLst/>
          <a:rect l="0" t="0" r="0" b="0"/>
          <a:pathLst>
            <a:path>
              <a:moveTo>
                <a:pt x="0" y="0"/>
              </a:moveTo>
              <a:lnTo>
                <a:pt x="0" y="3276550"/>
              </a:lnTo>
              <a:lnTo>
                <a:pt x="203529" y="327655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22D1AF-6989-4A1E-AECA-222481DE8BD0}">
      <dsp:nvSpPr>
        <dsp:cNvPr id="0" name=""/>
        <dsp:cNvSpPr/>
      </dsp:nvSpPr>
      <dsp:spPr>
        <a:xfrm>
          <a:off x="3699647" y="3585235"/>
          <a:ext cx="1139855" cy="40144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4287890"/>
              <a:satOff val="-17840"/>
              <a:lumOff val="42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Travelers with Friends</a:t>
          </a:r>
        </a:p>
      </dsp:txBody>
      <dsp:txXfrm>
        <a:off x="3711405" y="3596993"/>
        <a:ext cx="1116339" cy="377926"/>
      </dsp:txXfrm>
    </dsp:sp>
    <dsp:sp modelId="{FD585974-E048-4049-8B33-265BC3023066}">
      <dsp:nvSpPr>
        <dsp:cNvPr id="0" name=""/>
        <dsp:cNvSpPr/>
      </dsp:nvSpPr>
      <dsp:spPr>
        <a:xfrm>
          <a:off x="5684090" y="503"/>
          <a:ext cx="2035297" cy="522894"/>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No. of Days Stayed</a:t>
          </a:r>
        </a:p>
      </dsp:txBody>
      <dsp:txXfrm>
        <a:off x="5699405" y="15818"/>
        <a:ext cx="2004667" cy="492264"/>
      </dsp:txXfrm>
    </dsp:sp>
    <dsp:sp modelId="{CD5A7903-1802-4758-9505-E8CFAD1AA594}">
      <dsp:nvSpPr>
        <dsp:cNvPr id="0" name=""/>
        <dsp:cNvSpPr/>
      </dsp:nvSpPr>
      <dsp:spPr>
        <a:xfrm>
          <a:off x="5887620" y="523398"/>
          <a:ext cx="203529" cy="378823"/>
        </a:xfrm>
        <a:custGeom>
          <a:avLst/>
          <a:gdLst/>
          <a:ahLst/>
          <a:cxnLst/>
          <a:rect l="0" t="0" r="0" b="0"/>
          <a:pathLst>
            <a:path>
              <a:moveTo>
                <a:pt x="0" y="0"/>
              </a:moveTo>
              <a:lnTo>
                <a:pt x="0" y="378823"/>
              </a:lnTo>
              <a:lnTo>
                <a:pt x="203529" y="37882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6D357C-DE9C-4F65-AF06-CEAE32510C1F}">
      <dsp:nvSpPr>
        <dsp:cNvPr id="0" name=""/>
        <dsp:cNvSpPr/>
      </dsp:nvSpPr>
      <dsp:spPr>
        <a:xfrm>
          <a:off x="6091150" y="701500"/>
          <a:ext cx="1139855" cy="40144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1 Day</a:t>
          </a:r>
        </a:p>
      </dsp:txBody>
      <dsp:txXfrm>
        <a:off x="6102908" y="713258"/>
        <a:ext cx="1116339" cy="377926"/>
      </dsp:txXfrm>
    </dsp:sp>
    <dsp:sp modelId="{A04AC0D5-2C67-4AE4-B401-E8662E82F82E}">
      <dsp:nvSpPr>
        <dsp:cNvPr id="0" name=""/>
        <dsp:cNvSpPr/>
      </dsp:nvSpPr>
      <dsp:spPr>
        <a:xfrm>
          <a:off x="5887620" y="523398"/>
          <a:ext cx="203529" cy="955384"/>
        </a:xfrm>
        <a:custGeom>
          <a:avLst/>
          <a:gdLst/>
          <a:ahLst/>
          <a:cxnLst/>
          <a:rect l="0" t="0" r="0" b="0"/>
          <a:pathLst>
            <a:path>
              <a:moveTo>
                <a:pt x="0" y="0"/>
              </a:moveTo>
              <a:lnTo>
                <a:pt x="0" y="955384"/>
              </a:lnTo>
              <a:lnTo>
                <a:pt x="203529" y="95538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85E21E-216C-4EAF-9F6B-822B420CEFA4}">
      <dsp:nvSpPr>
        <dsp:cNvPr id="0" name=""/>
        <dsp:cNvSpPr/>
      </dsp:nvSpPr>
      <dsp:spPr>
        <a:xfrm>
          <a:off x="6091150" y="1281045"/>
          <a:ext cx="1139855" cy="39547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5513001"/>
              <a:satOff val="-22937"/>
              <a:lumOff val="54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2 Days</a:t>
          </a:r>
        </a:p>
      </dsp:txBody>
      <dsp:txXfrm>
        <a:off x="6102733" y="1292628"/>
        <a:ext cx="1116689" cy="372306"/>
      </dsp:txXfrm>
    </dsp:sp>
    <dsp:sp modelId="{57257132-BE29-4A2E-8635-4975335D2F56}">
      <dsp:nvSpPr>
        <dsp:cNvPr id="0" name=""/>
        <dsp:cNvSpPr/>
      </dsp:nvSpPr>
      <dsp:spPr>
        <a:xfrm>
          <a:off x="5887620" y="523398"/>
          <a:ext cx="203529" cy="1526063"/>
        </a:xfrm>
        <a:custGeom>
          <a:avLst/>
          <a:gdLst/>
          <a:ahLst/>
          <a:cxnLst/>
          <a:rect l="0" t="0" r="0" b="0"/>
          <a:pathLst>
            <a:path>
              <a:moveTo>
                <a:pt x="0" y="0"/>
              </a:moveTo>
              <a:lnTo>
                <a:pt x="0" y="1526063"/>
              </a:lnTo>
              <a:lnTo>
                <a:pt x="203529" y="152606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9DBD2D-5943-4A97-A440-19FDEE0544D2}">
      <dsp:nvSpPr>
        <dsp:cNvPr id="0" name=""/>
        <dsp:cNvSpPr/>
      </dsp:nvSpPr>
      <dsp:spPr>
        <a:xfrm>
          <a:off x="6091150" y="1854621"/>
          <a:ext cx="1139855" cy="38968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3 Days</a:t>
          </a:r>
        </a:p>
      </dsp:txBody>
      <dsp:txXfrm>
        <a:off x="6102563" y="1866034"/>
        <a:ext cx="1117029" cy="366855"/>
      </dsp:txXfrm>
    </dsp:sp>
    <dsp:sp modelId="{66656755-72BD-49CA-82D0-06D43D439F67}">
      <dsp:nvSpPr>
        <dsp:cNvPr id="0" name=""/>
        <dsp:cNvSpPr/>
      </dsp:nvSpPr>
      <dsp:spPr>
        <a:xfrm>
          <a:off x="5887620" y="523398"/>
          <a:ext cx="203529" cy="2090758"/>
        </a:xfrm>
        <a:custGeom>
          <a:avLst/>
          <a:gdLst/>
          <a:ahLst/>
          <a:cxnLst/>
          <a:rect l="0" t="0" r="0" b="0"/>
          <a:pathLst>
            <a:path>
              <a:moveTo>
                <a:pt x="0" y="0"/>
              </a:moveTo>
              <a:lnTo>
                <a:pt x="0" y="2090758"/>
              </a:lnTo>
              <a:lnTo>
                <a:pt x="203529" y="209075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350274-89FF-466A-993E-126FA2B38BEA}">
      <dsp:nvSpPr>
        <dsp:cNvPr id="0" name=""/>
        <dsp:cNvSpPr/>
      </dsp:nvSpPr>
      <dsp:spPr>
        <a:xfrm>
          <a:off x="6091150" y="2422404"/>
          <a:ext cx="1139855" cy="38350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6738112"/>
              <a:satOff val="-28034"/>
              <a:lumOff val="66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4 Days</a:t>
          </a:r>
        </a:p>
      </dsp:txBody>
      <dsp:txXfrm>
        <a:off x="6102382" y="2433636"/>
        <a:ext cx="1117391" cy="361040"/>
      </dsp:txXfrm>
    </dsp:sp>
    <dsp:sp modelId="{25D8F311-C223-42B2-AF61-6FD58EBA7C9B}">
      <dsp:nvSpPr>
        <dsp:cNvPr id="0" name=""/>
        <dsp:cNvSpPr/>
      </dsp:nvSpPr>
      <dsp:spPr>
        <a:xfrm>
          <a:off x="5887620" y="523398"/>
          <a:ext cx="203529" cy="2649377"/>
        </a:xfrm>
        <a:custGeom>
          <a:avLst/>
          <a:gdLst/>
          <a:ahLst/>
          <a:cxnLst/>
          <a:rect l="0" t="0" r="0" b="0"/>
          <a:pathLst>
            <a:path>
              <a:moveTo>
                <a:pt x="0" y="0"/>
              </a:moveTo>
              <a:lnTo>
                <a:pt x="0" y="2649377"/>
              </a:lnTo>
              <a:lnTo>
                <a:pt x="203529" y="264937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8CD22E-C422-4A4E-8FE3-6E5406432948}">
      <dsp:nvSpPr>
        <dsp:cNvPr id="0" name=""/>
        <dsp:cNvSpPr/>
      </dsp:nvSpPr>
      <dsp:spPr>
        <a:xfrm>
          <a:off x="6091150" y="2984011"/>
          <a:ext cx="1139855" cy="37752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5 Days</a:t>
          </a:r>
        </a:p>
      </dsp:txBody>
      <dsp:txXfrm>
        <a:off x="6102207" y="2995068"/>
        <a:ext cx="1117741" cy="355413"/>
      </dsp:txXfrm>
    </dsp:sp>
    <dsp:sp modelId="{B59B1B76-2DF8-41B2-AF61-20E94125D861}">
      <dsp:nvSpPr>
        <dsp:cNvPr id="0" name=""/>
        <dsp:cNvSpPr/>
      </dsp:nvSpPr>
      <dsp:spPr>
        <a:xfrm>
          <a:off x="5887620" y="523398"/>
          <a:ext cx="203529" cy="3201587"/>
        </a:xfrm>
        <a:custGeom>
          <a:avLst/>
          <a:gdLst/>
          <a:ahLst/>
          <a:cxnLst/>
          <a:rect l="0" t="0" r="0" b="0"/>
          <a:pathLst>
            <a:path>
              <a:moveTo>
                <a:pt x="0" y="0"/>
              </a:moveTo>
              <a:lnTo>
                <a:pt x="0" y="3201587"/>
              </a:lnTo>
              <a:lnTo>
                <a:pt x="203529" y="3201587"/>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08625C-BCAF-4B1A-A0D6-9ECED60A08E2}">
      <dsp:nvSpPr>
        <dsp:cNvPr id="0" name=""/>
        <dsp:cNvSpPr/>
      </dsp:nvSpPr>
      <dsp:spPr>
        <a:xfrm>
          <a:off x="6091150" y="3539641"/>
          <a:ext cx="1139855" cy="37068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7963224"/>
              <a:satOff val="-33131"/>
              <a:lumOff val="78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6 Days</a:t>
          </a:r>
        </a:p>
      </dsp:txBody>
      <dsp:txXfrm>
        <a:off x="6102007" y="3550498"/>
        <a:ext cx="1118141" cy="348974"/>
      </dsp:txXfrm>
    </dsp:sp>
    <dsp:sp modelId="{308CEDED-4E28-4FCF-BB33-A64811939261}">
      <dsp:nvSpPr>
        <dsp:cNvPr id="0" name=""/>
        <dsp:cNvSpPr/>
      </dsp:nvSpPr>
      <dsp:spPr>
        <a:xfrm>
          <a:off x="5887620" y="523398"/>
          <a:ext cx="203529" cy="3747083"/>
        </a:xfrm>
        <a:custGeom>
          <a:avLst/>
          <a:gdLst/>
          <a:ahLst/>
          <a:cxnLst/>
          <a:rect l="0" t="0" r="0" b="0"/>
          <a:pathLst>
            <a:path>
              <a:moveTo>
                <a:pt x="0" y="0"/>
              </a:moveTo>
              <a:lnTo>
                <a:pt x="0" y="3747083"/>
              </a:lnTo>
              <a:lnTo>
                <a:pt x="203529" y="374708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ECCDBD-C13E-41E2-B074-FDB7B2EFAA1B}">
      <dsp:nvSpPr>
        <dsp:cNvPr id="0" name=""/>
        <dsp:cNvSpPr/>
      </dsp:nvSpPr>
      <dsp:spPr>
        <a:xfrm>
          <a:off x="6091150" y="4088431"/>
          <a:ext cx="1139855" cy="364098"/>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7 Days</a:t>
          </a:r>
        </a:p>
      </dsp:txBody>
      <dsp:txXfrm>
        <a:off x="6101814" y="4099095"/>
        <a:ext cx="1118527" cy="342770"/>
      </dsp:txXfrm>
    </dsp:sp>
    <dsp:sp modelId="{0AA97C1A-17B5-4816-A670-A6E91FF84519}">
      <dsp:nvSpPr>
        <dsp:cNvPr id="0" name=""/>
        <dsp:cNvSpPr/>
      </dsp:nvSpPr>
      <dsp:spPr>
        <a:xfrm>
          <a:off x="5887620" y="523398"/>
          <a:ext cx="203529" cy="4285622"/>
        </a:xfrm>
        <a:custGeom>
          <a:avLst/>
          <a:gdLst/>
          <a:ahLst/>
          <a:cxnLst/>
          <a:rect l="0" t="0" r="0" b="0"/>
          <a:pathLst>
            <a:path>
              <a:moveTo>
                <a:pt x="0" y="0"/>
              </a:moveTo>
              <a:lnTo>
                <a:pt x="0" y="4285622"/>
              </a:lnTo>
              <a:lnTo>
                <a:pt x="203529" y="428562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4FFA6D-9206-4F82-9E7F-24751F732A39}">
      <dsp:nvSpPr>
        <dsp:cNvPr id="0" name=""/>
        <dsp:cNvSpPr/>
      </dsp:nvSpPr>
      <dsp:spPr>
        <a:xfrm>
          <a:off x="6091150" y="4630632"/>
          <a:ext cx="1139855" cy="35677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9188335"/>
              <a:satOff val="-38228"/>
              <a:lumOff val="90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8 Days</a:t>
          </a:r>
        </a:p>
      </dsp:txBody>
      <dsp:txXfrm>
        <a:off x="6101600" y="4641082"/>
        <a:ext cx="1118955" cy="335874"/>
      </dsp:txXfrm>
    </dsp:sp>
    <dsp:sp modelId="{5F4F4F6A-00EC-41E2-AE85-C652392F1B00}">
      <dsp:nvSpPr>
        <dsp:cNvPr id="0" name=""/>
        <dsp:cNvSpPr/>
      </dsp:nvSpPr>
      <dsp:spPr>
        <a:xfrm>
          <a:off x="5887620" y="523398"/>
          <a:ext cx="203529" cy="4816524"/>
        </a:xfrm>
        <a:custGeom>
          <a:avLst/>
          <a:gdLst/>
          <a:ahLst/>
          <a:cxnLst/>
          <a:rect l="0" t="0" r="0" b="0"/>
          <a:pathLst>
            <a:path>
              <a:moveTo>
                <a:pt x="0" y="0"/>
              </a:moveTo>
              <a:lnTo>
                <a:pt x="0" y="4816524"/>
              </a:lnTo>
              <a:lnTo>
                <a:pt x="203529" y="4816524"/>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998BA1-43A4-42B5-99FA-16BD6A1E9977}">
      <dsp:nvSpPr>
        <dsp:cNvPr id="0" name=""/>
        <dsp:cNvSpPr/>
      </dsp:nvSpPr>
      <dsp:spPr>
        <a:xfrm>
          <a:off x="6091150" y="5165510"/>
          <a:ext cx="1139855" cy="34882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9 Days</a:t>
          </a:r>
        </a:p>
      </dsp:txBody>
      <dsp:txXfrm>
        <a:off x="6101367" y="5175727"/>
        <a:ext cx="1119421" cy="3283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0A7ED-91BB-49AD-A004-C53D3BC8A6B8}">
      <dsp:nvSpPr>
        <dsp:cNvPr id="0" name=""/>
        <dsp:cNvSpPr/>
      </dsp:nvSpPr>
      <dsp:spPr>
        <a:xfrm>
          <a:off x="0" y="760834"/>
          <a:ext cx="4345701" cy="4345701"/>
        </a:xfrm>
        <a:prstGeom prst="ellipse">
          <a:avLst/>
        </a:prstGeom>
        <a:solidFill>
          <a:schemeClr val="accent5">
            <a:shade val="80000"/>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39158" tIns="21590" rIns="239158" bIns="21590" numCol="1" spcCol="1270" anchor="ctr" anchorCtr="0">
          <a:noAutofit/>
        </a:bodyPr>
        <a:lstStyle/>
        <a:p>
          <a:pPr marL="0" lvl="0" indent="0" algn="just" defTabSz="755650">
            <a:lnSpc>
              <a:spcPct val="90000"/>
            </a:lnSpc>
            <a:spcBef>
              <a:spcPct val="0"/>
            </a:spcBef>
            <a:spcAft>
              <a:spcPct val="35000"/>
            </a:spcAft>
            <a:buNone/>
          </a:pPr>
          <a:r>
            <a:rPr lang="en-US" sz="1700" b="1" kern="1200" dirty="0">
              <a:solidFill>
                <a:schemeClr val="bg1"/>
              </a:solidFill>
              <a:latin typeface="+mn-lt"/>
              <a:cs typeface="Times New Roman" panose="02020603050405020304" pitchFamily="18" charset="0"/>
            </a:rPr>
            <a:t>In this project, we have used Valence Aware Dictionary for Sentiment </a:t>
          </a:r>
          <a:r>
            <a:rPr lang="en-US" sz="1700" b="1" kern="1200" dirty="0" err="1">
              <a:solidFill>
                <a:schemeClr val="bg1"/>
              </a:solidFill>
              <a:latin typeface="+mn-lt"/>
              <a:cs typeface="Times New Roman" panose="02020603050405020304" pitchFamily="18" charset="0"/>
            </a:rPr>
            <a:t>Reasoner</a:t>
          </a:r>
          <a:r>
            <a:rPr lang="en-US" sz="1700" b="1" kern="1200" dirty="0">
              <a:solidFill>
                <a:schemeClr val="bg1"/>
              </a:solidFill>
              <a:latin typeface="+mn-lt"/>
              <a:cs typeface="Times New Roman" panose="02020603050405020304" pitchFamily="18" charset="0"/>
            </a:rPr>
            <a:t> (VADER) to evaluate intensity  of the sentiments expressed in data.</a:t>
          </a:r>
        </a:p>
        <a:p>
          <a:pPr marL="0" lvl="0" indent="0" algn="just" defTabSz="755650">
            <a:lnSpc>
              <a:spcPct val="90000"/>
            </a:lnSpc>
            <a:spcBef>
              <a:spcPct val="0"/>
            </a:spcBef>
            <a:spcAft>
              <a:spcPct val="35000"/>
            </a:spcAft>
            <a:buNone/>
          </a:pPr>
          <a:r>
            <a:rPr lang="en-US" sz="1700" b="1" kern="1200" dirty="0">
              <a:solidFill>
                <a:schemeClr val="bg1"/>
              </a:solidFill>
              <a:latin typeface="+mn-lt"/>
              <a:ea typeface="+mn-ea"/>
              <a:cs typeface="Times New Roman" panose="02020603050405020304" pitchFamily="18" charset="0"/>
            </a:rPr>
            <a:t>VADER analyzer calculates text sentiment and produces four different classes of output scores: positive, negative, neutral, and compound. </a:t>
          </a:r>
          <a:endParaRPr lang="en-IN" sz="1700" b="1" kern="1200" dirty="0">
            <a:solidFill>
              <a:schemeClr val="bg1"/>
            </a:solidFill>
            <a:latin typeface="+mn-lt"/>
            <a:ea typeface="+mn-ea"/>
            <a:cs typeface="Times New Roman" panose="02020603050405020304" pitchFamily="18" charset="0"/>
          </a:endParaRPr>
        </a:p>
      </dsp:txBody>
      <dsp:txXfrm>
        <a:off x="636413" y="1397247"/>
        <a:ext cx="3072875" cy="3072875"/>
      </dsp:txXfrm>
    </dsp:sp>
    <dsp:sp modelId="{EA276414-D7F2-4983-98E3-4EAFE3FFA4DA}">
      <dsp:nvSpPr>
        <dsp:cNvPr id="0" name=""/>
        <dsp:cNvSpPr/>
      </dsp:nvSpPr>
      <dsp:spPr>
        <a:xfrm>
          <a:off x="3575752" y="4247"/>
          <a:ext cx="4679146" cy="4345701"/>
        </a:xfrm>
        <a:prstGeom prst="ellipse">
          <a:avLst/>
        </a:prstGeom>
        <a:solidFill>
          <a:schemeClr val="accent5">
            <a:shade val="80000"/>
            <a:alpha val="50000"/>
            <a:hueOff val="-28"/>
            <a:satOff val="6008"/>
            <a:lumOff val="2890"/>
            <a:alphaOff val="-15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39158" tIns="21590" rIns="239158" bIns="21590" numCol="1" spcCol="1270" anchor="ctr" anchorCtr="0">
          <a:noAutofit/>
        </a:bodyPr>
        <a:lstStyle/>
        <a:p>
          <a:pPr marL="0" lvl="0" indent="0" algn="just" defTabSz="755650">
            <a:lnSpc>
              <a:spcPct val="90000"/>
            </a:lnSpc>
            <a:spcBef>
              <a:spcPct val="0"/>
            </a:spcBef>
            <a:spcAft>
              <a:spcPct val="35000"/>
            </a:spcAft>
            <a:buNone/>
          </a:pPr>
          <a:r>
            <a:rPr lang="en-US" sz="1700" b="1" kern="1200" dirty="0">
              <a:solidFill>
                <a:schemeClr val="bg1"/>
              </a:solidFill>
              <a:latin typeface="Times New Roman" panose="02020603050405020304" pitchFamily="18" charset="0"/>
              <a:ea typeface="+mn-ea"/>
              <a:cs typeface="Times New Roman" panose="02020603050405020304" pitchFamily="18" charset="0"/>
            </a:rPr>
            <a:t>Here, we will make use of the Compound Score. A compound score is the aggregate of the score of a word, or precisely, the sum of all </a:t>
          </a:r>
          <a:r>
            <a:rPr lang="en-US" sz="1700" b="1" kern="1200" dirty="0">
              <a:solidFill>
                <a:schemeClr val="bg1"/>
              </a:solidFill>
              <a:latin typeface="+mn-lt"/>
              <a:ea typeface="+mn-ea"/>
              <a:cs typeface="Times New Roman" panose="02020603050405020304" pitchFamily="18" charset="0"/>
            </a:rPr>
            <a:t>words</a:t>
          </a:r>
          <a:r>
            <a:rPr lang="en-US" sz="1700" b="1" kern="1200" dirty="0">
              <a:solidFill>
                <a:schemeClr val="bg1"/>
              </a:solidFill>
              <a:latin typeface="Times New Roman" panose="02020603050405020304" pitchFamily="18" charset="0"/>
              <a:ea typeface="+mn-ea"/>
              <a:cs typeface="Times New Roman" panose="02020603050405020304" pitchFamily="18" charset="0"/>
            </a:rPr>
            <a:t> in the lexicon, normalized between -1 and 1.</a:t>
          </a:r>
        </a:p>
        <a:p>
          <a:pPr marL="0" lvl="0" indent="0" algn="just" defTabSz="755650">
            <a:lnSpc>
              <a:spcPct val="90000"/>
            </a:lnSpc>
            <a:spcBef>
              <a:spcPct val="0"/>
            </a:spcBef>
            <a:spcAft>
              <a:spcPct val="35000"/>
            </a:spcAft>
            <a:buNone/>
          </a:pPr>
          <a:r>
            <a:rPr lang="en-US" sz="1700" b="1" kern="1200" dirty="0">
              <a:solidFill>
                <a:schemeClr val="bg1"/>
              </a:solidFill>
              <a:latin typeface="Times New Roman" panose="02020603050405020304" pitchFamily="18" charset="0"/>
              <a:ea typeface="+mn-ea"/>
              <a:cs typeface="Times New Roman" panose="02020603050405020304" pitchFamily="18" charset="0"/>
            </a:rPr>
            <a:t>This developed model issued to calculate the frequency of each term and provide scoring for based on its intensity.</a:t>
          </a:r>
          <a:endParaRPr lang="en-IN" sz="1700" b="1" kern="1200" dirty="0">
            <a:solidFill>
              <a:schemeClr val="bg1"/>
            </a:solidFill>
            <a:latin typeface="Times New Roman" panose="02020603050405020304" pitchFamily="18" charset="0"/>
            <a:ea typeface="+mn-ea"/>
            <a:cs typeface="Times New Roman" panose="02020603050405020304" pitchFamily="18" charset="0"/>
          </a:endParaRPr>
        </a:p>
      </dsp:txBody>
      <dsp:txXfrm>
        <a:off x="4260997" y="640660"/>
        <a:ext cx="3308656" cy="3072875"/>
      </dsp:txXfrm>
    </dsp:sp>
    <dsp:sp modelId="{6966D5D4-DCA4-457E-BCFB-ABAEB596889E}">
      <dsp:nvSpPr>
        <dsp:cNvPr id="0" name=""/>
        <dsp:cNvSpPr/>
      </dsp:nvSpPr>
      <dsp:spPr>
        <a:xfrm>
          <a:off x="7288280" y="760834"/>
          <a:ext cx="4345701" cy="4345701"/>
        </a:xfrm>
        <a:prstGeom prst="ellipse">
          <a:avLst/>
        </a:prstGeom>
        <a:solidFill>
          <a:schemeClr val="accent5">
            <a:shade val="80000"/>
            <a:alpha val="50000"/>
            <a:hueOff val="-57"/>
            <a:satOff val="12015"/>
            <a:lumOff val="5780"/>
            <a:alphaOff val="-3000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239158" tIns="21590" rIns="239158" bIns="21590" numCol="1" spcCol="1270" anchor="ctr" anchorCtr="1">
          <a:noAutofit/>
        </a:bodyPr>
        <a:lstStyle/>
        <a:p>
          <a:pPr marL="0" lvl="0" indent="0" algn="just" defTabSz="800100">
            <a:lnSpc>
              <a:spcPct val="90000"/>
            </a:lnSpc>
            <a:spcBef>
              <a:spcPct val="0"/>
            </a:spcBef>
            <a:spcAft>
              <a:spcPct val="35000"/>
            </a:spcAft>
            <a:buNone/>
          </a:pPr>
          <a:r>
            <a:rPr lang="en-US" sz="1700" b="1" kern="1200" dirty="0">
              <a:solidFill>
                <a:schemeClr val="bg1"/>
              </a:solidFill>
              <a:latin typeface="Times New Roman" panose="02020603050405020304" pitchFamily="18" charset="0"/>
              <a:ea typeface="+mn-ea"/>
              <a:cs typeface="Times New Roman" panose="02020603050405020304" pitchFamily="18" charset="0"/>
            </a:rPr>
            <a:t>VADER, is a simple rule based model for general sentiment analysis and compared its effectiveness to 11 typical </a:t>
          </a:r>
          <a:r>
            <a:rPr lang="en-US" sz="1700" b="1" kern="1200" dirty="0">
              <a:solidFill>
                <a:schemeClr val="bg1"/>
              </a:solidFill>
              <a:latin typeface="+mn-lt"/>
              <a:ea typeface="+mn-ea"/>
              <a:cs typeface="Times New Roman" panose="02020603050405020304" pitchFamily="18" charset="0"/>
            </a:rPr>
            <a:t>state-of-the-practice</a:t>
          </a:r>
          <a:r>
            <a:rPr lang="en-US" sz="1700" b="1" kern="1200" dirty="0">
              <a:solidFill>
                <a:schemeClr val="bg1"/>
              </a:solidFill>
              <a:latin typeface="Times New Roman" panose="02020603050405020304" pitchFamily="18" charset="0"/>
              <a:ea typeface="+mn-ea"/>
              <a:cs typeface="Times New Roman" panose="02020603050405020304" pitchFamily="18" charset="0"/>
            </a:rPr>
            <a:t> benchmarks, including </a:t>
          </a:r>
        </a:p>
        <a:p>
          <a:pPr marL="0" lvl="0" indent="0" algn="just" defTabSz="800100">
            <a:lnSpc>
              <a:spcPct val="90000"/>
            </a:lnSpc>
            <a:spcBef>
              <a:spcPct val="0"/>
            </a:spcBef>
            <a:spcAft>
              <a:spcPct val="35000"/>
            </a:spcAft>
            <a:buNone/>
          </a:pPr>
          <a:r>
            <a:rPr lang="en-US" sz="1700" b="1" kern="1200" dirty="0">
              <a:solidFill>
                <a:schemeClr val="bg1"/>
              </a:solidFill>
              <a:latin typeface="Times New Roman" panose="02020603050405020304" pitchFamily="18" charset="0"/>
              <a:ea typeface="+mn-ea"/>
              <a:cs typeface="Times New Roman" panose="02020603050405020304" pitchFamily="18" charset="0"/>
            </a:rPr>
            <a:t>Affective Norms for English Words(ANEW) </a:t>
          </a:r>
        </a:p>
        <a:p>
          <a:pPr marL="0" lvl="0" indent="0" algn="just" defTabSz="800100">
            <a:lnSpc>
              <a:spcPct val="90000"/>
            </a:lnSpc>
            <a:spcBef>
              <a:spcPct val="0"/>
            </a:spcBef>
            <a:spcAft>
              <a:spcPct val="35000"/>
            </a:spcAft>
            <a:buNone/>
          </a:pPr>
          <a:r>
            <a:rPr lang="en-US" sz="1700" b="1" kern="1200" dirty="0">
              <a:solidFill>
                <a:schemeClr val="bg1"/>
              </a:solidFill>
              <a:latin typeface="Times New Roman" panose="02020603050405020304" pitchFamily="18" charset="0"/>
              <a:ea typeface="+mn-ea"/>
              <a:cs typeface="Times New Roman" panose="02020603050405020304" pitchFamily="18" charset="0"/>
            </a:rPr>
            <a:t>Linguistic Inquiry and Word Count (LIWC) </a:t>
          </a:r>
        </a:p>
        <a:p>
          <a:pPr marL="0" lvl="0" indent="0" algn="just" defTabSz="800100">
            <a:lnSpc>
              <a:spcPct val="90000"/>
            </a:lnSpc>
            <a:spcBef>
              <a:spcPct val="0"/>
            </a:spcBef>
            <a:spcAft>
              <a:spcPct val="35000"/>
            </a:spcAft>
            <a:buNone/>
          </a:pPr>
          <a:r>
            <a:rPr lang="en-US" sz="1700" b="1" kern="1200" dirty="0">
              <a:solidFill>
                <a:schemeClr val="bg1"/>
              </a:solidFill>
              <a:latin typeface="Times New Roman" panose="02020603050405020304" pitchFamily="18" charset="0"/>
              <a:ea typeface="+mn-ea"/>
              <a:cs typeface="Times New Roman" panose="02020603050405020304" pitchFamily="18" charset="0"/>
            </a:rPr>
            <a:t>The General Inquirer </a:t>
          </a:r>
        </a:p>
        <a:p>
          <a:pPr marL="0" lvl="0" indent="0" algn="just" defTabSz="800100">
            <a:lnSpc>
              <a:spcPct val="90000"/>
            </a:lnSpc>
            <a:spcBef>
              <a:spcPct val="0"/>
            </a:spcBef>
            <a:spcAft>
              <a:spcPct val="35000"/>
            </a:spcAft>
            <a:buNone/>
          </a:pPr>
          <a:r>
            <a:rPr lang="en-US" sz="1700" b="1" kern="1200" dirty="0" err="1">
              <a:solidFill>
                <a:schemeClr val="bg1"/>
              </a:solidFill>
              <a:latin typeface="Times New Roman" panose="02020603050405020304" pitchFamily="18" charset="0"/>
              <a:ea typeface="+mn-ea"/>
              <a:cs typeface="Times New Roman" panose="02020603050405020304" pitchFamily="18" charset="0"/>
            </a:rPr>
            <a:t>Senti</a:t>
          </a:r>
          <a:r>
            <a:rPr lang="en-US" sz="1700" b="1" kern="1200" dirty="0">
              <a:solidFill>
                <a:schemeClr val="bg1"/>
              </a:solidFill>
              <a:latin typeface="Times New Roman" panose="02020603050405020304" pitchFamily="18" charset="0"/>
              <a:ea typeface="+mn-ea"/>
              <a:cs typeface="Times New Roman" panose="02020603050405020304" pitchFamily="18" charset="0"/>
            </a:rPr>
            <a:t> WordNet</a:t>
          </a:r>
          <a:endParaRPr lang="en-IN" sz="1700" b="1" kern="1200" dirty="0">
            <a:solidFill>
              <a:schemeClr val="bg1"/>
            </a:solidFill>
            <a:latin typeface="Times New Roman" panose="02020603050405020304" pitchFamily="18" charset="0"/>
            <a:ea typeface="+mn-ea"/>
            <a:cs typeface="Times New Roman" panose="02020603050405020304" pitchFamily="18" charset="0"/>
          </a:endParaRPr>
        </a:p>
        <a:p>
          <a:pPr marL="0" lvl="0" indent="0" algn="just" defTabSz="800100">
            <a:lnSpc>
              <a:spcPct val="90000"/>
            </a:lnSpc>
            <a:spcBef>
              <a:spcPct val="0"/>
            </a:spcBef>
            <a:spcAft>
              <a:spcPct val="35000"/>
            </a:spcAft>
            <a:buFont typeface="Wingdings" panose="05000000000000000000" pitchFamily="2" charset="2"/>
            <a:buChar char="q"/>
          </a:pPr>
          <a:endParaRPr lang="en-IN" sz="1700" b="1" kern="1200" dirty="0">
            <a:solidFill>
              <a:schemeClr val="bg1"/>
            </a:solidFill>
            <a:latin typeface="Times New Roman" panose="02020603050405020304" pitchFamily="18" charset="0"/>
            <a:ea typeface="+mn-ea"/>
            <a:cs typeface="Times New Roman" panose="02020603050405020304" pitchFamily="18" charset="0"/>
          </a:endParaRPr>
        </a:p>
      </dsp:txBody>
      <dsp:txXfrm>
        <a:off x="7924693" y="1397247"/>
        <a:ext cx="3072875" cy="30728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2AE815-7003-4B3B-98AC-35B2133CC9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517CA52-A412-42D1-8DDA-32D03BAC5A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37D934-DE40-4230-B955-D4C2CE594BAC}" type="datetimeFigureOut">
              <a:rPr lang="en-IN" smtClean="0"/>
              <a:t>02-10-2023</a:t>
            </a:fld>
            <a:endParaRPr lang="en-IN"/>
          </a:p>
        </p:txBody>
      </p:sp>
      <p:sp>
        <p:nvSpPr>
          <p:cNvPr id="4" name="Footer Placeholder 3">
            <a:extLst>
              <a:ext uri="{FF2B5EF4-FFF2-40B4-BE49-F238E27FC236}">
                <a16:creationId xmlns:a16="http://schemas.microsoft.com/office/drawing/2014/main" id="{E081BE10-D32E-4AFD-8F31-0698B3A59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10A8C90-6762-4113-A21A-E7CF00CD22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BC7F21-F3B6-4F35-92A5-8A7B326FFA9F}" type="slidenum">
              <a:rPr lang="en-IN" smtClean="0"/>
              <a:t>‹#›</a:t>
            </a:fld>
            <a:endParaRPr lang="en-IN"/>
          </a:p>
        </p:txBody>
      </p:sp>
    </p:spTree>
    <p:extLst>
      <p:ext uri="{BB962C8B-B14F-4D97-AF65-F5344CB8AC3E}">
        <p14:creationId xmlns:p14="http://schemas.microsoft.com/office/powerpoint/2010/main" val="332421202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14.417"/>
    </inkml:context>
    <inkml:brush xml:id="br0">
      <inkml:brushProperty name="width" value="0.025" units="cm"/>
      <inkml:brushProperty name="height" value="0.025" units="cm"/>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24.834"/>
    </inkml:context>
    <inkml:brush xml:id="br0">
      <inkml:brushProperty name="width" value="0.025" units="cm"/>
      <inkml:brushProperty name="height" value="0.025" units="cm"/>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25.505"/>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26.786"/>
    </inkml:context>
    <inkml:brush xml:id="br0">
      <inkml:brushProperty name="width" value="0.025" units="cm"/>
      <inkml:brushProperty name="height" value="0.025" units="cm"/>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27.617"/>
    </inkml:context>
    <inkml:brush xml:id="br0">
      <inkml:brushProperty name="width" value="0.025" units="cm"/>
      <inkml:brushProperty name="height" value="0.025" units="cm"/>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28.427"/>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15.551"/>
    </inkml:context>
    <inkml:brush xml:id="br0">
      <inkml:brushProperty name="width" value="0.025" units="cm"/>
      <inkml:brushProperty name="height" value="0.025" units="cm"/>
      <inkml:brushProperty name="ignorePressure" value="1"/>
    </inkml:brush>
  </inkml:definitions>
  <inkml:trace contextRef="#ctx0" brushRef="#br0">2 0,'0'0,"-2"1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16.777"/>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18.433"/>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20.279"/>
    </inkml:context>
    <inkml:brush xml:id="br0">
      <inkml:brushProperty name="width" value="0.025" units="cm"/>
      <inkml:brushProperty name="height" value="0.025" units="cm"/>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21.127"/>
    </inkml:context>
    <inkml:brush xml:id="br0">
      <inkml:brushProperty name="width" value="0.025" units="cm"/>
      <inkml:brushProperty name="height" value="0.025" units="cm"/>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22.054"/>
    </inkml:context>
    <inkml:brush xml:id="br0">
      <inkml:brushProperty name="width" value="0.025" units="cm"/>
      <inkml:brushProperty name="height" value="0.025" units="cm"/>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22.867"/>
    </inkml:context>
    <inkml:brush xml:id="br0">
      <inkml:brushProperty name="width" value="0.025" units="cm"/>
      <inkml:brushProperty name="height" value="0.025" units="cm"/>
      <inkml:brushProperty name="ignorePressure" value="1"/>
    </inkml:brush>
  </inkml:definitions>
  <inkml:trace contextRef="#ctx0" brushRef="#br0">1 1,'0'0,"2"-1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9-21T14:00:24.051"/>
    </inkml:context>
    <inkml:brush xml:id="br0">
      <inkml:brushProperty name="width" value="0.025" units="cm"/>
      <inkml:brushProperty name="height" value="0.025" units="cm"/>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6A1B9E-31AE-47D8-9F5C-64DFE694B63E}" type="datetimeFigureOut">
              <a:rPr lang="en-IN" smtClean="0"/>
              <a:t>02-10-2023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63EF8-9B90-4F74-BDE6-14C17C9C9F4D}" type="slidenum">
              <a:rPr lang="en-IN" smtClean="0"/>
              <a:t>‹#›</a:t>
            </a:fld>
            <a:endParaRPr lang="en-IN"/>
          </a:p>
        </p:txBody>
      </p:sp>
    </p:spTree>
    <p:extLst>
      <p:ext uri="{BB962C8B-B14F-4D97-AF65-F5344CB8AC3E}">
        <p14:creationId xmlns:p14="http://schemas.microsoft.com/office/powerpoint/2010/main" val="587429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D63EF8-9B90-4F74-BDE6-14C17C9C9F4D}" type="slidenum">
              <a:rPr lang="en-IN" smtClean="0"/>
              <a:t>2</a:t>
            </a:fld>
            <a:endParaRPr lang="en-IN"/>
          </a:p>
        </p:txBody>
      </p:sp>
    </p:spTree>
    <p:extLst>
      <p:ext uri="{BB962C8B-B14F-4D97-AF65-F5344CB8AC3E}">
        <p14:creationId xmlns:p14="http://schemas.microsoft.com/office/powerpoint/2010/main" val="370494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D63EF8-9B90-4F74-BDE6-14C17C9C9F4D}" type="slidenum">
              <a:rPr lang="en-IN" smtClean="0"/>
              <a:t>11</a:t>
            </a:fld>
            <a:endParaRPr lang="en-IN"/>
          </a:p>
        </p:txBody>
      </p:sp>
    </p:spTree>
    <p:extLst>
      <p:ext uri="{BB962C8B-B14F-4D97-AF65-F5344CB8AC3E}">
        <p14:creationId xmlns:p14="http://schemas.microsoft.com/office/powerpoint/2010/main" val="1847515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D63EF8-9B90-4F74-BDE6-14C17C9C9F4D}" type="slidenum">
              <a:rPr lang="en-IN" smtClean="0"/>
              <a:t>16</a:t>
            </a:fld>
            <a:endParaRPr lang="en-IN"/>
          </a:p>
        </p:txBody>
      </p:sp>
    </p:spTree>
    <p:extLst>
      <p:ext uri="{BB962C8B-B14F-4D97-AF65-F5344CB8AC3E}">
        <p14:creationId xmlns:p14="http://schemas.microsoft.com/office/powerpoint/2010/main" val="2349535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D63EF8-9B90-4F74-BDE6-14C17C9C9F4D}" type="slidenum">
              <a:rPr lang="en-IN" smtClean="0"/>
              <a:t>17</a:t>
            </a:fld>
            <a:endParaRPr lang="en-IN"/>
          </a:p>
        </p:txBody>
      </p:sp>
    </p:spTree>
    <p:extLst>
      <p:ext uri="{BB962C8B-B14F-4D97-AF65-F5344CB8AC3E}">
        <p14:creationId xmlns:p14="http://schemas.microsoft.com/office/powerpoint/2010/main" val="2505865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ED63EF8-9B90-4F74-BDE6-14C17C9C9F4D}" type="slidenum">
              <a:rPr lang="en-IN" smtClean="0"/>
              <a:t>18</a:t>
            </a:fld>
            <a:endParaRPr lang="en-IN"/>
          </a:p>
        </p:txBody>
      </p:sp>
    </p:spTree>
    <p:extLst>
      <p:ext uri="{BB962C8B-B14F-4D97-AF65-F5344CB8AC3E}">
        <p14:creationId xmlns:p14="http://schemas.microsoft.com/office/powerpoint/2010/main" val="2893967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63EF8-9B90-4F74-BDE6-14C17C9C9F4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13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F91D-5567-442C-B014-254704634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24BBA8-8B40-48D2-944C-09BAE91D37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p:txBody>
          <a:bodyPr/>
          <a:lstStyle/>
          <a:p>
            <a:fld id="{516E5C65-A6A4-4D7E-A8A9-35240D7FED8F}" type="datetimeFigureOut">
              <a:rPr lang="en-US" smtClean="0"/>
              <a:t>10/2/2023</a:t>
            </a:fld>
            <a:endParaRPr lang="en-US"/>
          </a:p>
        </p:txBody>
      </p:sp>
      <p:sp>
        <p:nvSpPr>
          <p:cNvPr id="5" name="Footer Placeholder 4">
            <a:extLst>
              <a:ext uri="{FF2B5EF4-FFF2-40B4-BE49-F238E27FC236}">
                <a16:creationId xmlns:a16="http://schemas.microsoft.com/office/drawing/2014/main" id="{217A9FC3-E0C2-4949-9D7A-193075E73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943AB-A2BA-4E7E-9171-5D2878D62998}"/>
              </a:ext>
            </a:extLst>
          </p:cNvPr>
          <p:cNvSpPr>
            <a:spLocks noGrp="1"/>
          </p:cNvSpPr>
          <p:nvPr>
            <p:ph type="sldNum" sz="quarter" idx="12"/>
          </p:nvPr>
        </p:nvSpPr>
        <p:spPr/>
        <p:txBody>
          <a:bodyPr/>
          <a:lstStyle/>
          <a:p>
            <a:fld id="{7F7FEF7F-D85A-4201-B820-A0FEA3130C3A}" type="slidenum">
              <a:rPr lang="en-US" smtClean="0"/>
              <a:t>‹#›</a:t>
            </a:fld>
            <a:endParaRPr lang="en-US"/>
          </a:p>
        </p:txBody>
      </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a:extLst>
              <a:ext uri="{FF2B5EF4-FFF2-40B4-BE49-F238E27FC236}">
                <a16:creationId xmlns:a16="http://schemas.microsoft.com/office/drawing/2014/main" id="{171E9132-3A86-4DCE-BD93-7897A21C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a:extLst>
              <a:ext uri="{FF2B5EF4-FFF2-40B4-BE49-F238E27FC236}">
                <a16:creationId xmlns:a16="http://schemas.microsoft.com/office/drawing/2014/main" id="{3E202F7A-1DFE-4A40-B47F-0F735F093476}"/>
              </a:ext>
            </a:extLst>
          </p:cNvPr>
          <p:cNvSpPr>
            <a:spLocks noGrp="1"/>
          </p:cNvSpPr>
          <p:nvPr>
            <p:ph type="dt" sz="half" idx="10"/>
          </p:nvPr>
        </p:nvSpPr>
        <p:spPr>
          <a:xfrm>
            <a:off x="510810" y="591346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2DEA5E1-DA1F-463C-BEC4-30B88F8D728D}"/>
              </a:ext>
            </a:extLst>
          </p:cNvPr>
          <p:cNvSpPr>
            <a:spLocks noGrp="1"/>
          </p:cNvSpPr>
          <p:nvPr>
            <p:ph type="ftr" sz="quarter" idx="11"/>
          </p:nvPr>
        </p:nvSpPr>
        <p:spPr>
          <a:xfrm>
            <a:off x="4038600" y="591346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BE1159-3199-4E54-B6F1-014DC1FAF65F}"/>
              </a:ext>
            </a:extLst>
          </p:cNvPr>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B9EDF238-211C-4E9E-8F11-594CC522AD4A}"/>
              </a:ext>
            </a:extLst>
          </p:cNvPr>
          <p:cNvSpPr>
            <a:spLocks noGrp="1"/>
          </p:cNvSpPr>
          <p:nvPr>
            <p:ph type="sldNum" sz="quarter" idx="12"/>
          </p:nvPr>
        </p:nvSpPr>
        <p:spPr>
          <a:xfrm>
            <a:off x="9004365" y="591346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B8A6DFD0-B0F1-46F8-B111-0429DF5E089B}"/>
              </a:ext>
            </a:extLst>
          </p:cNvPr>
          <p:cNvGrpSpPr/>
          <p:nvPr userDrawn="1"/>
        </p:nvGrpSpPr>
        <p:grpSpPr>
          <a:xfrm>
            <a:off x="376730" y="6299850"/>
            <a:ext cx="10528875" cy="434026"/>
            <a:chOff x="376730" y="6299850"/>
            <a:chExt cx="10528875" cy="434026"/>
          </a:xfrm>
        </p:grpSpPr>
        <p:cxnSp>
          <p:nvCxnSpPr>
            <p:cNvPr id="20" name="Straight Connector 19">
              <a:extLst>
                <a:ext uri="{FF2B5EF4-FFF2-40B4-BE49-F238E27FC236}">
                  <a16:creationId xmlns:a16="http://schemas.microsoft.com/office/drawing/2014/main" id="{04964CAE-6E73-4396-8F41-AC04B1828D6A}"/>
                </a:ext>
              </a:extLst>
            </p:cNvPr>
            <p:cNvCxnSpPr>
              <a:cxnSpLocks/>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1EC60A-503B-4070-AB46-0EC601BED577}"/>
                </a:ext>
              </a:extLst>
            </p:cNvPr>
            <p:cNvSpPr txBox="1"/>
            <p:nvPr/>
          </p:nvSpPr>
          <p:spPr>
            <a:xfrm>
              <a:off x="376730" y="6405832"/>
              <a:ext cx="2863733"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rPr>
                <a:t>© 2021 Jigsaw Academy Education Pvt Ltd.</a:t>
              </a:r>
            </a:p>
          </p:txBody>
        </p:sp>
        <p:cxnSp>
          <p:nvCxnSpPr>
            <p:cNvPr id="31" name="Straight Connector 30">
              <a:extLst>
                <a:ext uri="{FF2B5EF4-FFF2-40B4-BE49-F238E27FC236}">
                  <a16:creationId xmlns:a16="http://schemas.microsoft.com/office/drawing/2014/main" id="{C4C8F102-259F-4446-8F61-B99123C29279}"/>
                </a:ext>
              </a:extLst>
            </p:cNvPr>
            <p:cNvCxnSpPr>
              <a:cxnSpLocks/>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a:extLst>
              <a:ext uri="{FF2B5EF4-FFF2-40B4-BE49-F238E27FC236}">
                <a16:creationId xmlns:a16="http://schemas.microsoft.com/office/drawing/2014/main" id="{32E45ADA-F678-479B-AE5B-55AE81AF789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a:extLst>
              <a:ext uri="{FF2B5EF4-FFF2-40B4-BE49-F238E27FC236}">
                <a16:creationId xmlns:a16="http://schemas.microsoft.com/office/drawing/2014/main" id="{ED16CE4B-9AE8-4761-AEFA-89B3B0D1411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1473757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FBC2AF-F421-41AD-B2C0-A9D358C34ECF}"/>
              </a:ext>
            </a:extLst>
          </p:cNvPr>
          <p:cNvSpPr>
            <a:spLocks noGrp="1"/>
          </p:cNvSpPr>
          <p:nvPr>
            <p:ph type="dt" sz="half" idx="10"/>
          </p:nvPr>
        </p:nvSpPr>
        <p:spPr>
          <a:xfrm>
            <a:off x="464120" y="5850651"/>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287F15D-2428-4868-B036-374F9E03CB11}"/>
              </a:ext>
            </a:extLst>
          </p:cNvPr>
          <p:cNvSpPr>
            <a:spLocks noGrp="1"/>
          </p:cNvSpPr>
          <p:nvPr>
            <p:ph type="ftr" sz="quarter" idx="11"/>
          </p:nvPr>
        </p:nvSpPr>
        <p:spPr>
          <a:xfrm>
            <a:off x="4048442" y="588160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D32654B-D2B8-4A24-92DD-6E0B36525A36}"/>
              </a:ext>
            </a:extLst>
          </p:cNvPr>
          <p:cNvSpPr>
            <a:spLocks noGrp="1"/>
          </p:cNvSpPr>
          <p:nvPr>
            <p:ph type="sldNum" sz="quarter" idx="12"/>
          </p:nvPr>
        </p:nvSpPr>
        <p:spPr>
          <a:xfrm>
            <a:off x="9004364" y="58848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a:extLst>
              <a:ext uri="{FF2B5EF4-FFF2-40B4-BE49-F238E27FC236}">
                <a16:creationId xmlns:a16="http://schemas.microsoft.com/office/drawing/2014/main" id="{BD0A9F68-1EDB-4A8A-BCDB-E1F4A0CE16C6}"/>
              </a:ext>
            </a:extLst>
          </p:cNvPr>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a:extLst>
              <a:ext uri="{FF2B5EF4-FFF2-40B4-BE49-F238E27FC236}">
                <a16:creationId xmlns:a16="http://schemas.microsoft.com/office/drawing/2014/main" id="{77F16A00-8564-4829-8BF4-CC08FE4C6AD7}"/>
              </a:ext>
            </a:extLst>
          </p:cNvPr>
          <p:cNvGrpSpPr/>
          <p:nvPr userDrawn="1"/>
        </p:nvGrpSpPr>
        <p:grpSpPr>
          <a:xfrm>
            <a:off x="376730" y="6405832"/>
            <a:ext cx="10131613" cy="276999"/>
            <a:chOff x="376730" y="6405832"/>
            <a:chExt cx="10131613" cy="276999"/>
          </a:xfrm>
        </p:grpSpPr>
        <p:cxnSp>
          <p:nvCxnSpPr>
            <p:cNvPr id="20" name="Straight Connector 19">
              <a:extLst>
                <a:ext uri="{FF2B5EF4-FFF2-40B4-BE49-F238E27FC236}">
                  <a16:creationId xmlns:a16="http://schemas.microsoft.com/office/drawing/2014/main" id="{0C836338-7547-4FF7-93AD-CC57B7CDDCFD}"/>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D4D5EBB-2351-420C-A6A5-7B67473BAB0B}"/>
                </a:ext>
              </a:extLst>
            </p:cNvPr>
            <p:cNvSpPr txBox="1"/>
            <p:nvPr/>
          </p:nvSpPr>
          <p:spPr>
            <a:xfrm>
              <a:off x="376730" y="6405832"/>
              <a:ext cx="28637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2021 Jigsaw Academy Education Pvt Ltd.</a:t>
              </a:r>
            </a:p>
          </p:txBody>
        </p:sp>
      </p:grpSp>
      <p:sp>
        <p:nvSpPr>
          <p:cNvPr id="23" name="Title 1">
            <a:extLst>
              <a:ext uri="{FF2B5EF4-FFF2-40B4-BE49-F238E27FC236}">
                <a16:creationId xmlns:a16="http://schemas.microsoft.com/office/drawing/2014/main" id="{8EDC4C89-481A-451D-B06A-F0999A8D3E7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a:extLst>
              <a:ext uri="{FF2B5EF4-FFF2-40B4-BE49-F238E27FC236}">
                <a16:creationId xmlns:a16="http://schemas.microsoft.com/office/drawing/2014/main" id="{FABB3963-8978-400C-ABB8-A623893CDB75}"/>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C1FAB4A3-0BD2-491A-BFA5-E22B0B0EDAE6}"/>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3438136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8426"/>
            <a:ext cx="3295650" cy="3138732"/>
          </a:xfrm>
        </p:spPr>
        <p:txBody>
          <a:bodyPr/>
          <a:lstStyle/>
          <a:p>
            <a:endParaRPr lang="en-US" dirty="0"/>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Date Placeholder 2">
            <a:extLst>
              <a:ext uri="{FF2B5EF4-FFF2-40B4-BE49-F238E27FC236}">
                <a16:creationId xmlns:a16="http://schemas.microsoft.com/office/drawing/2014/main" id="{0BFE0AD8-32E4-4883-9557-09D97108C21A}"/>
              </a:ext>
            </a:extLst>
          </p:cNvPr>
          <p:cNvSpPr>
            <a:spLocks noGrp="1"/>
          </p:cNvSpPr>
          <p:nvPr>
            <p:ph type="dt" sz="half" idx="10"/>
          </p:nvPr>
        </p:nvSpPr>
        <p:spPr>
          <a:xfrm>
            <a:off x="464120" y="5850651"/>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2" name="Footer Placeholder 3">
            <a:extLst>
              <a:ext uri="{FF2B5EF4-FFF2-40B4-BE49-F238E27FC236}">
                <a16:creationId xmlns:a16="http://schemas.microsoft.com/office/drawing/2014/main" id="{C42FB052-5F40-4FD6-B81A-519024EC2AC4}"/>
              </a:ext>
            </a:extLst>
          </p:cNvPr>
          <p:cNvSpPr>
            <a:spLocks noGrp="1"/>
          </p:cNvSpPr>
          <p:nvPr>
            <p:ph type="ftr" sz="quarter" idx="11"/>
          </p:nvPr>
        </p:nvSpPr>
        <p:spPr>
          <a:xfrm>
            <a:off x="4048442" y="588160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3" name="Slide Number Placeholder 4">
            <a:extLst>
              <a:ext uri="{FF2B5EF4-FFF2-40B4-BE49-F238E27FC236}">
                <a16:creationId xmlns:a16="http://schemas.microsoft.com/office/drawing/2014/main" id="{CDB4B956-E2E3-4093-AE53-8B19A6E53613}"/>
              </a:ext>
            </a:extLst>
          </p:cNvPr>
          <p:cNvSpPr>
            <a:spLocks noGrp="1"/>
          </p:cNvSpPr>
          <p:nvPr>
            <p:ph type="sldNum" sz="quarter" idx="12"/>
          </p:nvPr>
        </p:nvSpPr>
        <p:spPr>
          <a:xfrm>
            <a:off x="9004364" y="58848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0" name="Text Placeholder 14">
            <a:extLst>
              <a:ext uri="{FF2B5EF4-FFF2-40B4-BE49-F238E27FC236}">
                <a16:creationId xmlns:a16="http://schemas.microsoft.com/office/drawing/2014/main" id="{E3384312-1C07-42AC-8E9F-EB9AB578BB99}"/>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E7ABD5AB-AEA1-4C06-AD1A-0FE9794C1EC8}"/>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7E7B8C2-EC57-418B-9866-0C8EBA540FD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5" name="Group 14">
            <a:extLst>
              <a:ext uri="{FF2B5EF4-FFF2-40B4-BE49-F238E27FC236}">
                <a16:creationId xmlns:a16="http://schemas.microsoft.com/office/drawing/2014/main" id="{C1B29831-424D-4D18-ACC9-5C50118068EB}"/>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0BD190F8-4811-405F-8667-AE2A904F39E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947232-C99D-478C-AF2A-1CA67427B423}"/>
                </a:ext>
              </a:extLst>
            </p:cNvPr>
            <p:cNvSpPr txBox="1"/>
            <p:nvPr/>
          </p:nvSpPr>
          <p:spPr>
            <a:xfrm>
              <a:off x="376730" y="6405832"/>
              <a:ext cx="28637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2021 Jigsaw Academy Education Pvt Ltd.</a:t>
              </a:r>
            </a:p>
          </p:txBody>
        </p:sp>
      </p:grpSp>
    </p:spTree>
    <p:extLst>
      <p:ext uri="{BB962C8B-B14F-4D97-AF65-F5344CB8AC3E}">
        <p14:creationId xmlns:p14="http://schemas.microsoft.com/office/powerpoint/2010/main" val="2294935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_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p:spPr>
        <p:txBody>
          <a:bodyPr/>
          <a:lstStyle/>
          <a:p>
            <a:endParaRPr lang="en-US" dirty="0"/>
          </a:p>
        </p:txBody>
      </p:sp>
      <p:sp>
        <p:nvSpPr>
          <p:cNvPr id="26" name="Text Placeholder 14">
            <a:extLst>
              <a:ext uri="{FF2B5EF4-FFF2-40B4-BE49-F238E27FC236}">
                <a16:creationId xmlns:a16="http://schemas.microsoft.com/office/drawing/2014/main" id="{87F540A3-E2B9-4798-9C59-26A9FB5FEE72}"/>
              </a:ext>
            </a:extLst>
          </p:cNvPr>
          <p:cNvSpPr>
            <a:spLocks noGrp="1"/>
          </p:cNvSpPr>
          <p:nvPr>
            <p:ph type="body" sz="quarter" idx="13"/>
          </p:nvPr>
        </p:nvSpPr>
        <p:spPr>
          <a:xfrm>
            <a:off x="4308763"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20" name="Text Placeholder 14">
            <a:extLst>
              <a:ext uri="{FF2B5EF4-FFF2-40B4-BE49-F238E27FC236}">
                <a16:creationId xmlns:a16="http://schemas.microsoft.com/office/drawing/2014/main" id="{8067BBB1-EF40-424B-86A0-2706586532B0}"/>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28" name="Date Placeholder 2">
            <a:extLst>
              <a:ext uri="{FF2B5EF4-FFF2-40B4-BE49-F238E27FC236}">
                <a16:creationId xmlns:a16="http://schemas.microsoft.com/office/drawing/2014/main" id="{0B2D49C1-D3A3-4AB9-8E19-1A31799D5FFD}"/>
              </a:ext>
            </a:extLst>
          </p:cNvPr>
          <p:cNvSpPr>
            <a:spLocks noGrp="1"/>
          </p:cNvSpPr>
          <p:nvPr>
            <p:ph type="dt" sz="half" idx="10"/>
          </p:nvPr>
        </p:nvSpPr>
        <p:spPr>
          <a:xfrm>
            <a:off x="464120" y="5850651"/>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 name="Footer Placeholder 3">
            <a:extLst>
              <a:ext uri="{FF2B5EF4-FFF2-40B4-BE49-F238E27FC236}">
                <a16:creationId xmlns:a16="http://schemas.microsoft.com/office/drawing/2014/main" id="{0CBE640F-905D-4658-B34F-3B0F81EB1009}"/>
              </a:ext>
            </a:extLst>
          </p:cNvPr>
          <p:cNvSpPr>
            <a:spLocks noGrp="1"/>
          </p:cNvSpPr>
          <p:nvPr>
            <p:ph type="ftr" sz="quarter" idx="11"/>
          </p:nvPr>
        </p:nvSpPr>
        <p:spPr>
          <a:xfrm>
            <a:off x="4048442" y="588160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0" name="Slide Number Placeholder 4">
            <a:extLst>
              <a:ext uri="{FF2B5EF4-FFF2-40B4-BE49-F238E27FC236}">
                <a16:creationId xmlns:a16="http://schemas.microsoft.com/office/drawing/2014/main" id="{97D3C7A7-9928-4F0F-AB19-49808157216D}"/>
              </a:ext>
            </a:extLst>
          </p:cNvPr>
          <p:cNvSpPr>
            <a:spLocks noGrp="1"/>
          </p:cNvSpPr>
          <p:nvPr>
            <p:ph type="sldNum" sz="quarter" idx="12"/>
          </p:nvPr>
        </p:nvSpPr>
        <p:spPr>
          <a:xfrm>
            <a:off x="9004364" y="58848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3" name="Title 1">
            <a:extLst>
              <a:ext uri="{FF2B5EF4-FFF2-40B4-BE49-F238E27FC236}">
                <a16:creationId xmlns:a16="http://schemas.microsoft.com/office/drawing/2014/main" id="{F3D27D00-3B7C-4A4A-A5F1-3BCDE823E5CA}"/>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6B4F42A8-E46C-43AE-877A-E3719F91DE4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DD7EE1AE-5219-4AEC-B003-990A1DD088F7}"/>
              </a:ext>
            </a:extLst>
          </p:cNvPr>
          <p:cNvGrpSpPr/>
          <p:nvPr userDrawn="1"/>
        </p:nvGrpSpPr>
        <p:grpSpPr>
          <a:xfrm>
            <a:off x="376730" y="6405832"/>
            <a:ext cx="10131613" cy="276999"/>
            <a:chOff x="376730" y="6405832"/>
            <a:chExt cx="10131613" cy="276999"/>
          </a:xfrm>
        </p:grpSpPr>
        <p:cxnSp>
          <p:nvCxnSpPr>
            <p:cNvPr id="15" name="Straight Connector 14">
              <a:extLst>
                <a:ext uri="{FF2B5EF4-FFF2-40B4-BE49-F238E27FC236}">
                  <a16:creationId xmlns:a16="http://schemas.microsoft.com/office/drawing/2014/main" id="{F136AF61-0AA6-4EE7-8DFF-458EFAADAE27}"/>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B1CEC5-5A0A-46DE-BA99-59623866690A}"/>
                </a:ext>
              </a:extLst>
            </p:cNvPr>
            <p:cNvSpPr txBox="1"/>
            <p:nvPr/>
          </p:nvSpPr>
          <p:spPr>
            <a:xfrm>
              <a:off x="376730" y="6405832"/>
              <a:ext cx="28637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2021 Jigsaw Academy Education Pvt Ltd.</a:t>
              </a:r>
            </a:p>
          </p:txBody>
        </p:sp>
      </p:grpSp>
    </p:spTree>
    <p:extLst>
      <p:ext uri="{BB962C8B-B14F-4D97-AF65-F5344CB8AC3E}">
        <p14:creationId xmlns:p14="http://schemas.microsoft.com/office/powerpoint/2010/main" val="3225929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657513" y="2737918"/>
            <a:ext cx="1212850" cy="977390"/>
          </a:xfrm>
        </p:spPr>
        <p:txBody>
          <a:bodyPr>
            <a:normAutofit/>
          </a:bodyPr>
          <a:lstStyle>
            <a:lvl1pPr>
              <a:defRPr sz="1800"/>
            </a:lvl1pPr>
          </a:lstStyle>
          <a:p>
            <a:endParaRPr lang="en-US" dirty="0"/>
          </a:p>
        </p:txBody>
      </p:sp>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4080356"/>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4077042"/>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4073728"/>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4065775"/>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4067100"/>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30" name="Picture Placeholder 16">
            <a:extLst>
              <a:ext uri="{FF2B5EF4-FFF2-40B4-BE49-F238E27FC236}">
                <a16:creationId xmlns:a16="http://schemas.microsoft.com/office/drawing/2014/main" id="{69AAB816-495A-46D7-9E1C-071858E0C55D}"/>
              </a:ext>
            </a:extLst>
          </p:cNvPr>
          <p:cNvSpPr>
            <a:spLocks noGrp="1"/>
          </p:cNvSpPr>
          <p:nvPr>
            <p:ph type="pic" sz="quarter" idx="24"/>
          </p:nvPr>
        </p:nvSpPr>
        <p:spPr>
          <a:xfrm>
            <a:off x="2996851" y="2737918"/>
            <a:ext cx="1212850" cy="977390"/>
          </a:xfrm>
        </p:spPr>
        <p:txBody>
          <a:bodyPr>
            <a:normAutofit/>
          </a:bodyPr>
          <a:lstStyle>
            <a:lvl1pPr>
              <a:defRPr sz="1800"/>
            </a:lvl1pPr>
          </a:lstStyle>
          <a:p>
            <a:endParaRPr lang="en-US" dirty="0"/>
          </a:p>
        </p:txBody>
      </p:sp>
      <p:sp>
        <p:nvSpPr>
          <p:cNvPr id="31" name="Picture Placeholder 16">
            <a:extLst>
              <a:ext uri="{FF2B5EF4-FFF2-40B4-BE49-F238E27FC236}">
                <a16:creationId xmlns:a16="http://schemas.microsoft.com/office/drawing/2014/main" id="{79783E1F-4039-4517-888C-AA08A6FB6C31}"/>
              </a:ext>
            </a:extLst>
          </p:cNvPr>
          <p:cNvSpPr>
            <a:spLocks noGrp="1"/>
          </p:cNvSpPr>
          <p:nvPr>
            <p:ph type="pic" sz="quarter" idx="25"/>
          </p:nvPr>
        </p:nvSpPr>
        <p:spPr>
          <a:xfrm>
            <a:off x="5336189" y="2737918"/>
            <a:ext cx="1212850" cy="977390"/>
          </a:xfrm>
        </p:spPr>
        <p:txBody>
          <a:bodyPr>
            <a:normAutofit/>
          </a:bodyPr>
          <a:lstStyle>
            <a:lvl1pPr>
              <a:defRPr sz="1800"/>
            </a:lvl1pPr>
          </a:lstStyle>
          <a:p>
            <a:endParaRPr lang="en-US" dirty="0"/>
          </a:p>
        </p:txBody>
      </p:sp>
      <p:sp>
        <p:nvSpPr>
          <p:cNvPr id="32" name="Picture Placeholder 16">
            <a:extLst>
              <a:ext uri="{FF2B5EF4-FFF2-40B4-BE49-F238E27FC236}">
                <a16:creationId xmlns:a16="http://schemas.microsoft.com/office/drawing/2014/main" id="{C6C192CB-8A39-4F9F-936D-D5077F3B7F31}"/>
              </a:ext>
            </a:extLst>
          </p:cNvPr>
          <p:cNvSpPr>
            <a:spLocks noGrp="1"/>
          </p:cNvSpPr>
          <p:nvPr>
            <p:ph type="pic" sz="quarter" idx="26"/>
          </p:nvPr>
        </p:nvSpPr>
        <p:spPr>
          <a:xfrm>
            <a:off x="7565261" y="2737918"/>
            <a:ext cx="1212850" cy="977390"/>
          </a:xfrm>
        </p:spPr>
        <p:txBody>
          <a:bodyPr>
            <a:normAutofit/>
          </a:bodyPr>
          <a:lstStyle>
            <a:lvl1pPr>
              <a:defRPr sz="1800"/>
            </a:lvl1pPr>
          </a:lstStyle>
          <a:p>
            <a:endParaRPr lang="en-US" dirty="0"/>
          </a:p>
        </p:txBody>
      </p:sp>
      <p:sp>
        <p:nvSpPr>
          <p:cNvPr id="33" name="Picture Placeholder 16">
            <a:extLst>
              <a:ext uri="{FF2B5EF4-FFF2-40B4-BE49-F238E27FC236}">
                <a16:creationId xmlns:a16="http://schemas.microsoft.com/office/drawing/2014/main" id="{3B8FCC14-334E-4A96-BEA5-F579E53BDED2}"/>
              </a:ext>
            </a:extLst>
          </p:cNvPr>
          <p:cNvSpPr>
            <a:spLocks noGrp="1"/>
          </p:cNvSpPr>
          <p:nvPr>
            <p:ph type="pic" sz="quarter" idx="27"/>
          </p:nvPr>
        </p:nvSpPr>
        <p:spPr>
          <a:xfrm>
            <a:off x="9849466" y="2737918"/>
            <a:ext cx="1212850" cy="977390"/>
          </a:xfrm>
        </p:spPr>
        <p:txBody>
          <a:bodyPr>
            <a:normAutofit/>
          </a:bodyPr>
          <a:lstStyle>
            <a:lvl1pPr>
              <a:defRPr sz="1800"/>
            </a:lvl1pPr>
          </a:lstStyle>
          <a:p>
            <a:endParaRPr lang="en-US" dirty="0"/>
          </a:p>
        </p:txBody>
      </p:sp>
      <p:sp>
        <p:nvSpPr>
          <p:cNvPr id="29" name="Date Placeholder 2">
            <a:extLst>
              <a:ext uri="{FF2B5EF4-FFF2-40B4-BE49-F238E27FC236}">
                <a16:creationId xmlns:a16="http://schemas.microsoft.com/office/drawing/2014/main" id="{F86076C5-AB4E-4A42-A216-DECF170A7AEF}"/>
              </a:ext>
            </a:extLst>
          </p:cNvPr>
          <p:cNvSpPr>
            <a:spLocks noGrp="1"/>
          </p:cNvSpPr>
          <p:nvPr>
            <p:ph type="dt" sz="half" idx="10"/>
          </p:nvPr>
        </p:nvSpPr>
        <p:spPr>
          <a:xfrm>
            <a:off x="464120" y="5850651"/>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Footer Placeholder 3">
            <a:extLst>
              <a:ext uri="{FF2B5EF4-FFF2-40B4-BE49-F238E27FC236}">
                <a16:creationId xmlns:a16="http://schemas.microsoft.com/office/drawing/2014/main" id="{57AF84F1-F5E3-4856-BB33-E3B79850FCE1}"/>
              </a:ext>
            </a:extLst>
          </p:cNvPr>
          <p:cNvSpPr>
            <a:spLocks noGrp="1"/>
          </p:cNvSpPr>
          <p:nvPr>
            <p:ph type="ftr" sz="quarter" idx="11"/>
          </p:nvPr>
        </p:nvSpPr>
        <p:spPr>
          <a:xfrm>
            <a:off x="4048442" y="588160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8" name="Slide Number Placeholder 4">
            <a:extLst>
              <a:ext uri="{FF2B5EF4-FFF2-40B4-BE49-F238E27FC236}">
                <a16:creationId xmlns:a16="http://schemas.microsoft.com/office/drawing/2014/main" id="{CB8DB9B9-55DE-4691-98FA-1C9B095A7A86}"/>
              </a:ext>
            </a:extLst>
          </p:cNvPr>
          <p:cNvSpPr>
            <a:spLocks noGrp="1"/>
          </p:cNvSpPr>
          <p:nvPr>
            <p:ph type="sldNum" sz="quarter" idx="12"/>
          </p:nvPr>
        </p:nvSpPr>
        <p:spPr>
          <a:xfrm>
            <a:off x="9004364" y="58848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Text Placeholder 14">
            <a:extLst>
              <a:ext uri="{FF2B5EF4-FFF2-40B4-BE49-F238E27FC236}">
                <a16:creationId xmlns:a16="http://schemas.microsoft.com/office/drawing/2014/main" id="{EB253C68-A6C1-4D86-BA0B-2EA9C6814E2E}"/>
              </a:ext>
            </a:extLst>
          </p:cNvPr>
          <p:cNvSpPr>
            <a:spLocks noGrp="1"/>
          </p:cNvSpPr>
          <p:nvPr>
            <p:ph type="body" sz="quarter" idx="29"/>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45" name="Title 1">
            <a:extLst>
              <a:ext uri="{FF2B5EF4-FFF2-40B4-BE49-F238E27FC236}">
                <a16:creationId xmlns:a16="http://schemas.microsoft.com/office/drawing/2014/main" id="{CCF5898D-3BFF-4D06-A76D-957C3C0AE8E4}"/>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21" name="Picture 20" descr="Logo&#10;&#10;Description automatically generated with medium confidence">
            <a:extLst>
              <a:ext uri="{FF2B5EF4-FFF2-40B4-BE49-F238E27FC236}">
                <a16:creationId xmlns:a16="http://schemas.microsoft.com/office/drawing/2014/main" id="{053A6959-D580-4749-9BF6-23D4C0D66D1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22" name="Group 21">
            <a:extLst>
              <a:ext uri="{FF2B5EF4-FFF2-40B4-BE49-F238E27FC236}">
                <a16:creationId xmlns:a16="http://schemas.microsoft.com/office/drawing/2014/main" id="{B2DB7EC8-6089-4F5C-BFBC-9BF3541FBE66}"/>
              </a:ext>
            </a:extLst>
          </p:cNvPr>
          <p:cNvGrpSpPr/>
          <p:nvPr userDrawn="1"/>
        </p:nvGrpSpPr>
        <p:grpSpPr>
          <a:xfrm>
            <a:off x="376730" y="6405832"/>
            <a:ext cx="10131613" cy="276999"/>
            <a:chOff x="376730" y="6405832"/>
            <a:chExt cx="10131613" cy="276999"/>
          </a:xfrm>
        </p:grpSpPr>
        <p:cxnSp>
          <p:nvCxnSpPr>
            <p:cNvPr id="28" name="Straight Connector 27">
              <a:extLst>
                <a:ext uri="{FF2B5EF4-FFF2-40B4-BE49-F238E27FC236}">
                  <a16:creationId xmlns:a16="http://schemas.microsoft.com/office/drawing/2014/main" id="{DD901894-6D9C-475A-998C-E9D417042D0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0CDB721-8FB6-4339-B7F7-2B0E44A470C4}"/>
                </a:ext>
              </a:extLst>
            </p:cNvPr>
            <p:cNvSpPr txBox="1"/>
            <p:nvPr/>
          </p:nvSpPr>
          <p:spPr>
            <a:xfrm>
              <a:off x="376730" y="6405832"/>
              <a:ext cx="28637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2021 Jigsaw Academy Education Pvt Ltd.</a:t>
              </a:r>
            </a:p>
          </p:txBody>
        </p:sp>
      </p:grpSp>
    </p:spTree>
    <p:extLst>
      <p:ext uri="{BB962C8B-B14F-4D97-AF65-F5344CB8AC3E}">
        <p14:creationId xmlns:p14="http://schemas.microsoft.com/office/powerpoint/2010/main" val="30099895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996B351-CDD3-4957-B344-CB1059E167D5}"/>
              </a:ext>
            </a:extLst>
          </p:cNvPr>
          <p:cNvSpPr>
            <a:spLocks noGrp="1"/>
          </p:cNvSpPr>
          <p:nvPr>
            <p:ph type="body" sz="quarter" idx="13"/>
          </p:nvPr>
        </p:nvSpPr>
        <p:spPr>
          <a:xfrm>
            <a:off x="5971309" y="2161314"/>
            <a:ext cx="5776255" cy="276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61314"/>
            <a:ext cx="4939724" cy="2766001"/>
          </a:xfrm>
        </p:spPr>
        <p:txBody>
          <a:bodyPr/>
          <a:lstStyle/>
          <a:p>
            <a:endParaRPr lang="en-US" dirty="0"/>
          </a:p>
        </p:txBody>
      </p:sp>
      <p:sp>
        <p:nvSpPr>
          <p:cNvPr id="18" name="Date Placeholder 2">
            <a:extLst>
              <a:ext uri="{FF2B5EF4-FFF2-40B4-BE49-F238E27FC236}">
                <a16:creationId xmlns:a16="http://schemas.microsoft.com/office/drawing/2014/main" id="{1EBAFD32-4176-4AC0-AF49-FEDB6BA666F9}"/>
              </a:ext>
            </a:extLst>
          </p:cNvPr>
          <p:cNvSpPr>
            <a:spLocks noGrp="1"/>
          </p:cNvSpPr>
          <p:nvPr>
            <p:ph type="dt" sz="half" idx="10"/>
          </p:nvPr>
        </p:nvSpPr>
        <p:spPr>
          <a:xfrm>
            <a:off x="464120" y="5850651"/>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1" name="Footer Placeholder 3">
            <a:extLst>
              <a:ext uri="{FF2B5EF4-FFF2-40B4-BE49-F238E27FC236}">
                <a16:creationId xmlns:a16="http://schemas.microsoft.com/office/drawing/2014/main" id="{34023A63-730C-4869-9C47-EE62732F8A58}"/>
              </a:ext>
            </a:extLst>
          </p:cNvPr>
          <p:cNvSpPr>
            <a:spLocks noGrp="1"/>
          </p:cNvSpPr>
          <p:nvPr>
            <p:ph type="ftr" sz="quarter" idx="11"/>
          </p:nvPr>
        </p:nvSpPr>
        <p:spPr>
          <a:xfrm>
            <a:off x="4048442" y="588160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4" name="Slide Number Placeholder 4">
            <a:extLst>
              <a:ext uri="{FF2B5EF4-FFF2-40B4-BE49-F238E27FC236}">
                <a16:creationId xmlns:a16="http://schemas.microsoft.com/office/drawing/2014/main" id="{5472EC5D-4B38-410B-8364-0FFE2783C2F7}"/>
              </a:ext>
            </a:extLst>
          </p:cNvPr>
          <p:cNvSpPr>
            <a:spLocks noGrp="1"/>
          </p:cNvSpPr>
          <p:nvPr>
            <p:ph type="sldNum" sz="quarter" idx="12"/>
          </p:nvPr>
        </p:nvSpPr>
        <p:spPr>
          <a:xfrm>
            <a:off x="9004364" y="58848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ext Placeholder 14">
            <a:extLst>
              <a:ext uri="{FF2B5EF4-FFF2-40B4-BE49-F238E27FC236}">
                <a16:creationId xmlns:a16="http://schemas.microsoft.com/office/drawing/2014/main" id="{51B80104-7A0C-4DC3-AE6E-5913F491EC47}"/>
              </a:ext>
            </a:extLst>
          </p:cNvPr>
          <p:cNvSpPr>
            <a:spLocks noGrp="1"/>
          </p:cNvSpPr>
          <p:nvPr>
            <p:ph type="body" sz="quarter" idx="17"/>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6483752C-4D11-4066-9A8D-444B41D0C80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C88B384-13EC-4FC6-9E05-C090615F7CD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447D13C7-E1F6-493B-94D7-A97EFFF79A44}"/>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DD31F194-7371-4CEE-96F8-69A82744288C}"/>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0C143FE-67D2-4714-9F42-616D011B35B5}"/>
                </a:ext>
              </a:extLst>
            </p:cNvPr>
            <p:cNvSpPr txBox="1"/>
            <p:nvPr/>
          </p:nvSpPr>
          <p:spPr>
            <a:xfrm>
              <a:off x="376730" y="6405832"/>
              <a:ext cx="28637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2021 Jigsaw Academy Education Pvt Ltd.</a:t>
              </a:r>
            </a:p>
          </p:txBody>
        </p:sp>
      </p:grpSp>
    </p:spTree>
    <p:extLst>
      <p:ext uri="{BB962C8B-B14F-4D97-AF65-F5344CB8AC3E}">
        <p14:creationId xmlns:p14="http://schemas.microsoft.com/office/powerpoint/2010/main" val="2329281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144F41-F934-44B6-8AF7-777EE95BCA4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BB0C51-5258-4AC0-8EE7-D6288C1C119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96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E6C3-BB15-4E33-CD9D-9A52D8523A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B69193-6258-B0EE-AE27-899FE51C7B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5AD6D10-C322-3DA9-537B-8CA5A3E14D6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C13FD81-3876-484C-C95B-80CE9CD11C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22F1421-0027-3D22-7451-CB9473E146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537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8F90-F3EC-4879-06B3-74B5CCB08D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3E0D1E-A978-B478-4D49-EC377FEC61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52A9E1-8A2B-69AB-9040-532077B8D11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3496CDC-8E3C-6433-ECCA-D5500099C2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F9D5B3-CC73-A54E-6EA2-59B0980B12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0889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F55F-252A-9DE6-8B81-7D174452E8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3639FD-5A9F-EB59-592D-8C1EC2BBF8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4967C2-2FDA-B68B-56FF-65E5B2E787C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BD52BE7-663A-9D53-3022-2C4E1A248C2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A20EE1B-1924-064C-8D8A-32DA83845B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850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a:extLst>
              <a:ext uri="{FF2B5EF4-FFF2-40B4-BE49-F238E27FC236}">
                <a16:creationId xmlns:a16="http://schemas.microsoft.com/office/drawing/2014/main" id="{171E9132-3A86-4DCE-BD93-7897A21C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a:extLst>
              <a:ext uri="{FF2B5EF4-FFF2-40B4-BE49-F238E27FC236}">
                <a16:creationId xmlns:a16="http://schemas.microsoft.com/office/drawing/2014/main" id="{3E202F7A-1DFE-4A40-B47F-0F735F093476}"/>
              </a:ext>
            </a:extLst>
          </p:cNvPr>
          <p:cNvSpPr>
            <a:spLocks noGrp="1"/>
          </p:cNvSpPr>
          <p:nvPr>
            <p:ph type="dt" sz="half" idx="10"/>
          </p:nvPr>
        </p:nvSpPr>
        <p:spPr>
          <a:xfrm>
            <a:off x="510810" y="5913465"/>
            <a:ext cx="2743200" cy="365125"/>
          </a:xfrm>
        </p:spPr>
        <p:txBody>
          <a:bodyPr/>
          <a:lstStyle/>
          <a:p>
            <a:fld id="{516E5C65-A6A4-4D7E-A8A9-35240D7FED8F}" type="datetimeFigureOut">
              <a:rPr lang="en-US" smtClean="0"/>
              <a:t>10/2/2023</a:t>
            </a:fld>
            <a:endParaRPr lang="en-US"/>
          </a:p>
        </p:txBody>
      </p:sp>
      <p:sp>
        <p:nvSpPr>
          <p:cNvPr id="4" name="Footer Placeholder 3">
            <a:extLst>
              <a:ext uri="{FF2B5EF4-FFF2-40B4-BE49-F238E27FC236}">
                <a16:creationId xmlns:a16="http://schemas.microsoft.com/office/drawing/2014/main" id="{42DEA5E1-DA1F-463C-BEC4-30B88F8D728D}"/>
              </a:ext>
            </a:extLst>
          </p:cNvPr>
          <p:cNvSpPr>
            <a:spLocks noGrp="1"/>
          </p:cNvSpPr>
          <p:nvPr>
            <p:ph type="ftr" sz="quarter" idx="11"/>
          </p:nvPr>
        </p:nvSpPr>
        <p:spPr>
          <a:xfrm>
            <a:off x="4038600" y="5913465"/>
            <a:ext cx="4114800" cy="365125"/>
          </a:xfrm>
        </p:spPr>
        <p:txBody>
          <a:bodyPr/>
          <a:lstStyle/>
          <a:p>
            <a:endParaRPr lang="en-US"/>
          </a:p>
        </p:txBody>
      </p:sp>
      <p:sp>
        <p:nvSpPr>
          <p:cNvPr id="2" name="Title 1">
            <a:extLst>
              <a:ext uri="{FF2B5EF4-FFF2-40B4-BE49-F238E27FC236}">
                <a16:creationId xmlns:a16="http://schemas.microsoft.com/office/drawing/2014/main" id="{1ABE1159-3199-4E54-B6F1-014DC1FAF65F}"/>
              </a:ext>
            </a:extLst>
          </p:cNvPr>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B9EDF238-211C-4E9E-8F11-594CC522AD4A}"/>
              </a:ext>
            </a:extLst>
          </p:cNvPr>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a:extLst>
              <a:ext uri="{FF2B5EF4-FFF2-40B4-BE49-F238E27FC236}">
                <a16:creationId xmlns:a16="http://schemas.microsoft.com/office/drawing/2014/main" id="{B8A6DFD0-B0F1-46F8-B111-0429DF5E089B}"/>
              </a:ext>
            </a:extLst>
          </p:cNvPr>
          <p:cNvGrpSpPr/>
          <p:nvPr userDrawn="1"/>
        </p:nvGrpSpPr>
        <p:grpSpPr>
          <a:xfrm>
            <a:off x="376730" y="6299850"/>
            <a:ext cx="10528875" cy="434026"/>
            <a:chOff x="376730" y="6299850"/>
            <a:chExt cx="10528875" cy="434026"/>
          </a:xfrm>
        </p:grpSpPr>
        <p:cxnSp>
          <p:nvCxnSpPr>
            <p:cNvPr id="20" name="Straight Connector 19">
              <a:extLst>
                <a:ext uri="{FF2B5EF4-FFF2-40B4-BE49-F238E27FC236}">
                  <a16:creationId xmlns:a16="http://schemas.microsoft.com/office/drawing/2014/main" id="{04964CAE-6E73-4396-8F41-AC04B1828D6A}"/>
                </a:ext>
              </a:extLst>
            </p:cNvPr>
            <p:cNvCxnSpPr>
              <a:cxnSpLocks/>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1EC60A-503B-4070-AB46-0EC601BED577}"/>
                </a:ext>
              </a:extLst>
            </p:cNvPr>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a:extLst>
                <a:ext uri="{FF2B5EF4-FFF2-40B4-BE49-F238E27FC236}">
                  <a16:creationId xmlns:a16="http://schemas.microsoft.com/office/drawing/2014/main" id="{C4C8F102-259F-4446-8F61-B99123C29279}"/>
                </a:ext>
              </a:extLst>
            </p:cNvPr>
            <p:cNvCxnSpPr>
              <a:cxnSpLocks/>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a:extLst>
              <a:ext uri="{FF2B5EF4-FFF2-40B4-BE49-F238E27FC236}">
                <a16:creationId xmlns:a16="http://schemas.microsoft.com/office/drawing/2014/main" id="{32E45ADA-F678-479B-AE5B-55AE81AF789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a:extLst>
              <a:ext uri="{FF2B5EF4-FFF2-40B4-BE49-F238E27FC236}">
                <a16:creationId xmlns:a16="http://schemas.microsoft.com/office/drawing/2014/main" id="{ED16CE4B-9AE8-4761-AEFA-89B3B0D1411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3BE7-AC06-95D0-13BF-2BCF023C4D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C0C6A6-645E-D5DC-CD4D-62524A34AD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4A76F4-5346-9FFC-B714-FA682FE120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7D4643E-6263-AE88-8BA8-30B90513AF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3D02D2B-3D4E-3631-D3C5-1554D50B95D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622541E-2120-05FB-E4F5-C0EFE446BE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971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B69D-878F-A7B8-2917-BB28049155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748B39-50F8-D005-5A37-07BB762E5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0239A-05FF-052C-FFCA-BDE023457C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419AD7-52A5-9A30-0225-90D15597A0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2988F6-02D0-F5CF-CCFC-80D0EA86C8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6A9B2A-F8CB-4CC3-E937-3C73A9BBF3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362A5AED-159C-4CB4-259B-558BF1518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0D2D2862-E026-5DBD-DAB1-2BE6548A3A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2839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7AAE-5079-EE6B-FAB4-38E024C0FD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0D2041-F70F-D9C0-FBAC-6E3255E4DB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91B4FEC-FF45-9F92-F0F9-6FD6A4B5B7D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7251A5FA-73C0-B34D-033C-A5B46CFC2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4447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C8A001-7E1E-536D-0233-37665BE9F7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6A29CC4-9B0E-E790-63BA-5E07F453F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01284D7-D158-FAC9-8DB8-9E188BC741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7839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7454-3966-F9FB-149B-B544629BE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D02002-22EE-E2EE-2886-C75C5D0CA6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8B7AB02-C6DA-A10F-1A32-1E230781A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99C1A-5454-D5B4-3762-15E6144E6E0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99907DDD-937C-B0EE-6B01-A37E03ECA4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93E18CF-9CF0-9572-8D0B-41F5D4EABD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671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12CF-0457-2D3B-545C-F3633086E2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3E44E8-5491-8642-4393-190DBC2BF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D65BC4-FBD9-C47A-5113-32321BB1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882E5B-56CA-99A0-9F53-DF0669CC3D2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CC9C40F-4D52-3906-82A9-AB809B6376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9F864B8-6ED1-777B-198B-2FF88F6721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3451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1E19-E1B2-2306-D078-B9B9C87DA6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856034-27D2-5C26-555A-31CE9EAFA7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77E6E9-B221-A56C-CE8C-C9BAA6E911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94EA336-6190-D024-5D46-C8C7B870B07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3D89CEA-DABE-2509-C820-CD2A7D5404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061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A25198-1478-4AAC-25B7-4B751D6062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843D98-2C64-C2D6-358E-D811AE3D3D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D81881-701E-CF0A-D56B-B4641F6D3CB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2063F7-3705-71B2-01ED-D4012D3536F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2898142-93DE-7C0F-837D-4A9A93CE96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307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a:extLst>
              <a:ext uri="{FF2B5EF4-FFF2-40B4-BE49-F238E27FC236}">
                <a16:creationId xmlns:a16="http://schemas.microsoft.com/office/drawing/2014/main" id="{171E9132-3A86-4DCE-BD93-7897A21C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a:extLst>
              <a:ext uri="{FF2B5EF4-FFF2-40B4-BE49-F238E27FC236}">
                <a16:creationId xmlns:a16="http://schemas.microsoft.com/office/drawing/2014/main" id="{3E202F7A-1DFE-4A40-B47F-0F735F093476}"/>
              </a:ext>
            </a:extLst>
          </p:cNvPr>
          <p:cNvSpPr>
            <a:spLocks noGrp="1"/>
          </p:cNvSpPr>
          <p:nvPr>
            <p:ph type="dt" sz="half" idx="10"/>
          </p:nvPr>
        </p:nvSpPr>
        <p:spPr>
          <a:xfrm>
            <a:off x="510810" y="591346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2DEA5E1-DA1F-463C-BEC4-30B88F8D728D}"/>
              </a:ext>
            </a:extLst>
          </p:cNvPr>
          <p:cNvSpPr>
            <a:spLocks noGrp="1"/>
          </p:cNvSpPr>
          <p:nvPr>
            <p:ph type="ftr" sz="quarter" idx="11"/>
          </p:nvPr>
        </p:nvSpPr>
        <p:spPr>
          <a:xfrm>
            <a:off x="4038600" y="591346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BE1159-3199-4E54-B6F1-014DC1FAF65F}"/>
              </a:ext>
            </a:extLst>
          </p:cNvPr>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B9EDF238-211C-4E9E-8F11-594CC522AD4A}"/>
              </a:ext>
            </a:extLst>
          </p:cNvPr>
          <p:cNvSpPr>
            <a:spLocks noGrp="1"/>
          </p:cNvSpPr>
          <p:nvPr>
            <p:ph type="sldNum" sz="quarter" idx="12"/>
          </p:nvPr>
        </p:nvSpPr>
        <p:spPr>
          <a:xfrm>
            <a:off x="9004365" y="591346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B8A6DFD0-B0F1-46F8-B111-0429DF5E089B}"/>
              </a:ext>
            </a:extLst>
          </p:cNvPr>
          <p:cNvGrpSpPr/>
          <p:nvPr userDrawn="1"/>
        </p:nvGrpSpPr>
        <p:grpSpPr>
          <a:xfrm>
            <a:off x="376730" y="6299850"/>
            <a:ext cx="10528875" cy="434026"/>
            <a:chOff x="376730" y="6299850"/>
            <a:chExt cx="10528875" cy="434026"/>
          </a:xfrm>
        </p:grpSpPr>
        <p:cxnSp>
          <p:nvCxnSpPr>
            <p:cNvPr id="20" name="Straight Connector 19">
              <a:extLst>
                <a:ext uri="{FF2B5EF4-FFF2-40B4-BE49-F238E27FC236}">
                  <a16:creationId xmlns:a16="http://schemas.microsoft.com/office/drawing/2014/main" id="{04964CAE-6E73-4396-8F41-AC04B1828D6A}"/>
                </a:ext>
              </a:extLst>
            </p:cNvPr>
            <p:cNvCxnSpPr>
              <a:cxnSpLocks/>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1EC60A-503B-4070-AB46-0EC601BED577}"/>
                </a:ext>
              </a:extLst>
            </p:cNvPr>
            <p:cNvSpPr txBox="1"/>
            <p:nvPr/>
          </p:nvSpPr>
          <p:spPr>
            <a:xfrm>
              <a:off x="376730" y="6405832"/>
              <a:ext cx="2863733"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rPr>
                <a:t>© 2021 Jigsaw Academy Education Pvt Ltd.</a:t>
              </a:r>
            </a:p>
          </p:txBody>
        </p:sp>
        <p:cxnSp>
          <p:nvCxnSpPr>
            <p:cNvPr id="31" name="Straight Connector 30">
              <a:extLst>
                <a:ext uri="{FF2B5EF4-FFF2-40B4-BE49-F238E27FC236}">
                  <a16:creationId xmlns:a16="http://schemas.microsoft.com/office/drawing/2014/main" id="{C4C8F102-259F-4446-8F61-B99123C29279}"/>
                </a:ext>
              </a:extLst>
            </p:cNvPr>
            <p:cNvCxnSpPr>
              <a:cxnSpLocks/>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a:extLst>
              <a:ext uri="{FF2B5EF4-FFF2-40B4-BE49-F238E27FC236}">
                <a16:creationId xmlns:a16="http://schemas.microsoft.com/office/drawing/2014/main" id="{32E45ADA-F678-479B-AE5B-55AE81AF789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a:extLst>
              <a:ext uri="{FF2B5EF4-FFF2-40B4-BE49-F238E27FC236}">
                <a16:creationId xmlns:a16="http://schemas.microsoft.com/office/drawing/2014/main" id="{ED16CE4B-9AE8-4761-AEFA-89B3B0D1411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37317663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9E6C3-BB15-4E33-CD9D-9A52D8523A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BB69193-6258-B0EE-AE27-899FE51C7B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5AD6D10-C322-3DA9-537B-8CA5A3E14D6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C13FD81-3876-484C-C95B-80CE9CD11C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22F1421-0027-3D22-7451-CB9473E146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07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FBC2AF-F421-41AD-B2C0-A9D358C34ECF}"/>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10/2/2023</a:t>
            </a:fld>
            <a:endParaRPr lang="en-US"/>
          </a:p>
        </p:txBody>
      </p:sp>
      <p:sp>
        <p:nvSpPr>
          <p:cNvPr id="4" name="Footer Placeholder 3">
            <a:extLst>
              <a:ext uri="{FF2B5EF4-FFF2-40B4-BE49-F238E27FC236}">
                <a16:creationId xmlns:a16="http://schemas.microsoft.com/office/drawing/2014/main" id="{4287F15D-2428-4868-B036-374F9E03CB11}"/>
              </a:ext>
            </a:extLst>
          </p:cNvPr>
          <p:cNvSpPr>
            <a:spLocks noGrp="1"/>
          </p:cNvSpPr>
          <p:nvPr>
            <p:ph type="ftr" sz="quarter" idx="11"/>
          </p:nvPr>
        </p:nvSpPr>
        <p:spPr>
          <a:xfrm>
            <a:off x="4048442" y="5881608"/>
            <a:ext cx="4114800" cy="365125"/>
          </a:xfrm>
        </p:spPr>
        <p:txBody>
          <a:bodyPr/>
          <a:lstStyle/>
          <a:p>
            <a:endParaRPr lang="en-US"/>
          </a:p>
        </p:txBody>
      </p:sp>
      <p:sp>
        <p:nvSpPr>
          <p:cNvPr id="5" name="Slide Number Placeholder 4">
            <a:extLst>
              <a:ext uri="{FF2B5EF4-FFF2-40B4-BE49-F238E27FC236}">
                <a16:creationId xmlns:a16="http://schemas.microsoft.com/office/drawing/2014/main" id="{5D32654B-D2B8-4A24-92DD-6E0B36525A36}"/>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a:extLst>
              <a:ext uri="{FF2B5EF4-FFF2-40B4-BE49-F238E27FC236}">
                <a16:creationId xmlns:a16="http://schemas.microsoft.com/office/drawing/2014/main" id="{BD0A9F68-1EDB-4A8A-BCDB-E1F4A0CE16C6}"/>
              </a:ext>
            </a:extLst>
          </p:cNvPr>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a:extLst>
              <a:ext uri="{FF2B5EF4-FFF2-40B4-BE49-F238E27FC236}">
                <a16:creationId xmlns:a16="http://schemas.microsoft.com/office/drawing/2014/main" id="{77F16A00-8564-4829-8BF4-CC08FE4C6AD7}"/>
              </a:ext>
            </a:extLst>
          </p:cNvPr>
          <p:cNvGrpSpPr/>
          <p:nvPr userDrawn="1"/>
        </p:nvGrpSpPr>
        <p:grpSpPr>
          <a:xfrm>
            <a:off x="376730" y="6405832"/>
            <a:ext cx="10131613" cy="276999"/>
            <a:chOff x="376730" y="6405832"/>
            <a:chExt cx="10131613" cy="276999"/>
          </a:xfrm>
        </p:grpSpPr>
        <p:cxnSp>
          <p:nvCxnSpPr>
            <p:cNvPr id="20" name="Straight Connector 19">
              <a:extLst>
                <a:ext uri="{FF2B5EF4-FFF2-40B4-BE49-F238E27FC236}">
                  <a16:creationId xmlns:a16="http://schemas.microsoft.com/office/drawing/2014/main" id="{0C836338-7547-4FF7-93AD-CC57B7CDDCFD}"/>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D4D5EBB-2351-420C-A6A5-7B67473BAB0B}"/>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a:extLst>
              <a:ext uri="{FF2B5EF4-FFF2-40B4-BE49-F238E27FC236}">
                <a16:creationId xmlns:a16="http://schemas.microsoft.com/office/drawing/2014/main" id="{8EDC4C89-481A-451D-B06A-F0999A8D3E7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a:extLst>
              <a:ext uri="{FF2B5EF4-FFF2-40B4-BE49-F238E27FC236}">
                <a16:creationId xmlns:a16="http://schemas.microsoft.com/office/drawing/2014/main" id="{FABB3963-8978-400C-ABB8-A623893CDB75}"/>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C1FAB4A3-0BD2-491A-BFA5-E22B0B0EDAE6}"/>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355172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8F90-F3EC-4879-06B3-74B5CCB08D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3E0D1E-A978-B478-4D49-EC377FEC61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52A9E1-8A2B-69AB-9040-532077B8D11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3496CDC-8E3C-6433-ECCA-D5500099C2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F9D5B3-CC73-A54E-6EA2-59B0980B12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748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6F55F-252A-9DE6-8B81-7D174452E8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3639FD-5A9F-EB59-592D-8C1EC2BBF8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4967C2-2FDA-B68B-56FF-65E5B2E787C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BD52BE7-663A-9D53-3022-2C4E1A248C2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A20EE1B-1924-064C-8D8A-32DA83845B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1662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3BE7-AC06-95D0-13BF-2BCF023C4D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C0C6A6-645E-D5DC-CD4D-62524A34AD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4A76F4-5346-9FFC-B714-FA682FE120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7D4643E-6263-AE88-8BA8-30B90513AFE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3D02D2B-3D4E-3631-D3C5-1554D50B95D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622541E-2120-05FB-E4F5-C0EFE446BE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4920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3B69D-878F-A7B8-2917-BB28049155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748B39-50F8-D005-5A37-07BB762E5A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70239A-05FF-052C-FFCA-BDE023457C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419AD7-52A5-9A30-0225-90D15597A0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2988F6-02D0-F5CF-CCFC-80D0EA86C8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6A9B2A-F8CB-4CC3-E937-3C73A9BBF3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362A5AED-159C-4CB4-259B-558BF15180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0D2D2862-E026-5DBD-DAB1-2BE6548A3A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7117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7AAE-5079-EE6B-FAB4-38E024C0FD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0D2041-F70F-D9C0-FBAC-6E3255E4DB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91B4FEC-FF45-9F92-F0F9-6FD6A4B5B7D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7251A5FA-73C0-B34D-033C-A5B46CFC29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9705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C8A001-7E1E-536D-0233-37665BE9F7A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6A29CC4-9B0E-E790-63BA-5E07F453F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01284D7-D158-FAC9-8DB8-9E188BC741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7898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7454-3966-F9FB-149B-B544629BE7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FD02002-22EE-E2EE-2886-C75C5D0CA6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8B7AB02-C6DA-A10F-1A32-1E230781A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99C1A-5454-D5B4-3762-15E6144E6E0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99907DDD-937C-B0EE-6B01-A37E03ECA4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93E18CF-9CF0-9572-8D0B-41F5D4EABD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1036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12CF-0457-2D3B-545C-F3633086E2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63E44E8-5491-8642-4393-190DBC2BF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D65BC4-FBD9-C47A-5113-32321BB1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882E5B-56CA-99A0-9F53-DF0669CC3D2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CC9C40F-4D52-3906-82A9-AB809B6376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69F864B8-6ED1-777B-198B-2FF88F6721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35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1E19-E1B2-2306-D078-B9B9C87DA6E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856034-27D2-5C26-555A-31CE9EAFA7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77E6E9-B221-A56C-CE8C-C9BAA6E911C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94EA336-6190-D024-5D46-C8C7B870B07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3D89CEA-DABE-2509-C820-CD2A7D5404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2644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A25198-1478-4AAC-25B7-4B751D6062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843D98-2C64-C2D6-358E-D811AE3D3D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D81881-701E-CF0A-D56B-B4641F6D3CB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2063F7-3705-71B2-01ED-D4012D3536F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2898142-93DE-7C0F-837D-4A9A93CE96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438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8426"/>
            <a:ext cx="3295650" cy="3138732"/>
          </a:xfrm>
        </p:spPr>
        <p:txBody>
          <a:bodyPr/>
          <a:lstStyle/>
          <a:p>
            <a:endParaRPr lang="en-US" dirty="0"/>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Date Placeholder 2">
            <a:extLst>
              <a:ext uri="{FF2B5EF4-FFF2-40B4-BE49-F238E27FC236}">
                <a16:creationId xmlns:a16="http://schemas.microsoft.com/office/drawing/2014/main" id="{0BFE0AD8-32E4-4883-9557-09D97108C21A}"/>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10/2/2023</a:t>
            </a:fld>
            <a:endParaRPr lang="en-US"/>
          </a:p>
        </p:txBody>
      </p:sp>
      <p:sp>
        <p:nvSpPr>
          <p:cNvPr id="22" name="Footer Placeholder 3">
            <a:extLst>
              <a:ext uri="{FF2B5EF4-FFF2-40B4-BE49-F238E27FC236}">
                <a16:creationId xmlns:a16="http://schemas.microsoft.com/office/drawing/2014/main" id="{C42FB052-5F40-4FD6-B81A-519024EC2AC4}"/>
              </a:ext>
            </a:extLst>
          </p:cNvPr>
          <p:cNvSpPr>
            <a:spLocks noGrp="1"/>
          </p:cNvSpPr>
          <p:nvPr>
            <p:ph type="ftr" sz="quarter" idx="11"/>
          </p:nvPr>
        </p:nvSpPr>
        <p:spPr>
          <a:xfrm>
            <a:off x="4048442" y="5881608"/>
            <a:ext cx="4114800" cy="365125"/>
          </a:xfrm>
        </p:spPr>
        <p:txBody>
          <a:bodyPr/>
          <a:lstStyle/>
          <a:p>
            <a:endParaRPr lang="en-US"/>
          </a:p>
        </p:txBody>
      </p:sp>
      <p:sp>
        <p:nvSpPr>
          <p:cNvPr id="23" name="Slide Number Placeholder 4">
            <a:extLst>
              <a:ext uri="{FF2B5EF4-FFF2-40B4-BE49-F238E27FC236}">
                <a16:creationId xmlns:a16="http://schemas.microsoft.com/office/drawing/2014/main" id="{CDB4B956-E2E3-4093-AE53-8B19A6E53613}"/>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30" name="Text Placeholder 14">
            <a:extLst>
              <a:ext uri="{FF2B5EF4-FFF2-40B4-BE49-F238E27FC236}">
                <a16:creationId xmlns:a16="http://schemas.microsoft.com/office/drawing/2014/main" id="{E3384312-1C07-42AC-8E9F-EB9AB578BB99}"/>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E7ABD5AB-AEA1-4C06-AD1A-0FE9794C1EC8}"/>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7E7B8C2-EC57-418B-9866-0C8EBA540FD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5" name="Group 14">
            <a:extLst>
              <a:ext uri="{FF2B5EF4-FFF2-40B4-BE49-F238E27FC236}">
                <a16:creationId xmlns:a16="http://schemas.microsoft.com/office/drawing/2014/main" id="{C1B29831-424D-4D18-ACC9-5C50118068EB}"/>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0BD190F8-4811-405F-8667-AE2A904F39E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947232-C99D-478C-AF2A-1CA67427B423}"/>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4039377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a:extLst>
              <a:ext uri="{FF2B5EF4-FFF2-40B4-BE49-F238E27FC236}">
                <a16:creationId xmlns:a16="http://schemas.microsoft.com/office/drawing/2014/main" id="{171E9132-3A86-4DCE-BD93-7897A21C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a:extLst>
              <a:ext uri="{FF2B5EF4-FFF2-40B4-BE49-F238E27FC236}">
                <a16:creationId xmlns:a16="http://schemas.microsoft.com/office/drawing/2014/main" id="{3E202F7A-1DFE-4A40-B47F-0F735F093476}"/>
              </a:ext>
            </a:extLst>
          </p:cNvPr>
          <p:cNvSpPr>
            <a:spLocks noGrp="1"/>
          </p:cNvSpPr>
          <p:nvPr>
            <p:ph type="dt" sz="half" idx="10"/>
          </p:nvPr>
        </p:nvSpPr>
        <p:spPr>
          <a:xfrm>
            <a:off x="510810" y="591346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2DEA5E1-DA1F-463C-BEC4-30B88F8D728D}"/>
              </a:ext>
            </a:extLst>
          </p:cNvPr>
          <p:cNvSpPr>
            <a:spLocks noGrp="1"/>
          </p:cNvSpPr>
          <p:nvPr>
            <p:ph type="ftr" sz="quarter" idx="11"/>
          </p:nvPr>
        </p:nvSpPr>
        <p:spPr>
          <a:xfrm>
            <a:off x="4038600" y="591346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BE1159-3199-4E54-B6F1-014DC1FAF65F}"/>
              </a:ext>
            </a:extLst>
          </p:cNvPr>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B9EDF238-211C-4E9E-8F11-594CC522AD4A}"/>
              </a:ext>
            </a:extLst>
          </p:cNvPr>
          <p:cNvSpPr>
            <a:spLocks noGrp="1"/>
          </p:cNvSpPr>
          <p:nvPr>
            <p:ph type="sldNum" sz="quarter" idx="12"/>
          </p:nvPr>
        </p:nvSpPr>
        <p:spPr>
          <a:xfrm>
            <a:off x="9004365" y="591346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B8A6DFD0-B0F1-46F8-B111-0429DF5E089B}"/>
              </a:ext>
            </a:extLst>
          </p:cNvPr>
          <p:cNvGrpSpPr/>
          <p:nvPr userDrawn="1"/>
        </p:nvGrpSpPr>
        <p:grpSpPr>
          <a:xfrm>
            <a:off x="376730" y="6299850"/>
            <a:ext cx="10528875" cy="434026"/>
            <a:chOff x="376730" y="6299850"/>
            <a:chExt cx="10528875" cy="434026"/>
          </a:xfrm>
        </p:grpSpPr>
        <p:cxnSp>
          <p:nvCxnSpPr>
            <p:cNvPr id="20" name="Straight Connector 19">
              <a:extLst>
                <a:ext uri="{FF2B5EF4-FFF2-40B4-BE49-F238E27FC236}">
                  <a16:creationId xmlns:a16="http://schemas.microsoft.com/office/drawing/2014/main" id="{04964CAE-6E73-4396-8F41-AC04B1828D6A}"/>
                </a:ext>
              </a:extLst>
            </p:cNvPr>
            <p:cNvCxnSpPr>
              <a:cxnSpLocks/>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1EC60A-503B-4070-AB46-0EC601BED577}"/>
                </a:ext>
              </a:extLst>
            </p:cNvPr>
            <p:cNvSpPr txBox="1"/>
            <p:nvPr/>
          </p:nvSpPr>
          <p:spPr>
            <a:xfrm>
              <a:off x="376730" y="6405832"/>
              <a:ext cx="2863733"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rPr>
                <a:t>© 2021 Jigsaw Academy Education Pvt Ltd.</a:t>
              </a:r>
            </a:p>
          </p:txBody>
        </p:sp>
        <p:cxnSp>
          <p:nvCxnSpPr>
            <p:cNvPr id="31" name="Straight Connector 30">
              <a:extLst>
                <a:ext uri="{FF2B5EF4-FFF2-40B4-BE49-F238E27FC236}">
                  <a16:creationId xmlns:a16="http://schemas.microsoft.com/office/drawing/2014/main" id="{C4C8F102-259F-4446-8F61-B99123C29279}"/>
                </a:ext>
              </a:extLst>
            </p:cNvPr>
            <p:cNvCxnSpPr>
              <a:cxnSpLocks/>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a:extLst>
              <a:ext uri="{FF2B5EF4-FFF2-40B4-BE49-F238E27FC236}">
                <a16:creationId xmlns:a16="http://schemas.microsoft.com/office/drawing/2014/main" id="{32E45ADA-F678-479B-AE5B-55AE81AF789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a:extLst>
              <a:ext uri="{FF2B5EF4-FFF2-40B4-BE49-F238E27FC236}">
                <a16:creationId xmlns:a16="http://schemas.microsoft.com/office/drawing/2014/main" id="{ED16CE4B-9AE8-4761-AEFA-89B3B0D1411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41206963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F91D-5567-442C-B014-254704634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24BBA8-8B40-48D2-944C-09BAE91D37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17A9FC3-E0C2-4949-9D7A-193075E73E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5D943AB-A2BA-4E7E-9171-5D2878D629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7944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a:extLst>
              <a:ext uri="{FF2B5EF4-FFF2-40B4-BE49-F238E27FC236}">
                <a16:creationId xmlns:a16="http://schemas.microsoft.com/office/drawing/2014/main" id="{171E9132-3A86-4DCE-BD93-7897A21C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a:extLst>
              <a:ext uri="{FF2B5EF4-FFF2-40B4-BE49-F238E27FC236}">
                <a16:creationId xmlns:a16="http://schemas.microsoft.com/office/drawing/2014/main" id="{3E202F7A-1DFE-4A40-B47F-0F735F093476}"/>
              </a:ext>
            </a:extLst>
          </p:cNvPr>
          <p:cNvSpPr>
            <a:spLocks noGrp="1"/>
          </p:cNvSpPr>
          <p:nvPr>
            <p:ph type="dt" sz="half" idx="10"/>
          </p:nvPr>
        </p:nvSpPr>
        <p:spPr>
          <a:xfrm>
            <a:off x="510810" y="5913465"/>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2DEA5E1-DA1F-463C-BEC4-30B88F8D728D}"/>
              </a:ext>
            </a:extLst>
          </p:cNvPr>
          <p:cNvSpPr>
            <a:spLocks noGrp="1"/>
          </p:cNvSpPr>
          <p:nvPr>
            <p:ph type="ftr" sz="quarter" idx="11"/>
          </p:nvPr>
        </p:nvSpPr>
        <p:spPr>
          <a:xfrm>
            <a:off x="4038600" y="5913465"/>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BE1159-3199-4E54-B6F1-014DC1FAF65F}"/>
              </a:ext>
            </a:extLst>
          </p:cNvPr>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B9EDF238-211C-4E9E-8F11-594CC522AD4A}"/>
              </a:ext>
            </a:extLst>
          </p:cNvPr>
          <p:cNvSpPr>
            <a:spLocks noGrp="1"/>
          </p:cNvSpPr>
          <p:nvPr>
            <p:ph type="sldNum" sz="quarter" idx="12"/>
          </p:nvPr>
        </p:nvSpPr>
        <p:spPr>
          <a:xfrm>
            <a:off x="9004365" y="591346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B8A6DFD0-B0F1-46F8-B111-0429DF5E089B}"/>
              </a:ext>
            </a:extLst>
          </p:cNvPr>
          <p:cNvGrpSpPr/>
          <p:nvPr userDrawn="1"/>
        </p:nvGrpSpPr>
        <p:grpSpPr>
          <a:xfrm>
            <a:off x="376730" y="6299850"/>
            <a:ext cx="10528875" cy="434026"/>
            <a:chOff x="376730" y="6299850"/>
            <a:chExt cx="10528875" cy="434026"/>
          </a:xfrm>
        </p:grpSpPr>
        <p:cxnSp>
          <p:nvCxnSpPr>
            <p:cNvPr id="20" name="Straight Connector 19">
              <a:extLst>
                <a:ext uri="{FF2B5EF4-FFF2-40B4-BE49-F238E27FC236}">
                  <a16:creationId xmlns:a16="http://schemas.microsoft.com/office/drawing/2014/main" id="{04964CAE-6E73-4396-8F41-AC04B1828D6A}"/>
                </a:ext>
              </a:extLst>
            </p:cNvPr>
            <p:cNvCxnSpPr>
              <a:cxnSpLocks/>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1EC60A-503B-4070-AB46-0EC601BED577}"/>
                </a:ext>
              </a:extLst>
            </p:cNvPr>
            <p:cNvSpPr txBox="1"/>
            <p:nvPr/>
          </p:nvSpPr>
          <p:spPr>
            <a:xfrm>
              <a:off x="376730" y="6405832"/>
              <a:ext cx="2863733" cy="276999"/>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white"/>
                  </a:solidFill>
                  <a:effectLst/>
                  <a:uLnTx/>
                  <a:uFillTx/>
                  <a:latin typeface="Calibri" panose="020F0502020204030204"/>
                  <a:ea typeface="+mn-ea"/>
                  <a:cs typeface="+mn-cs"/>
                </a:rPr>
                <a:t>© 2021 Jigsaw Academy Education Pvt Ltd.</a:t>
              </a:r>
            </a:p>
          </p:txBody>
        </p:sp>
        <p:cxnSp>
          <p:nvCxnSpPr>
            <p:cNvPr id="31" name="Straight Connector 30">
              <a:extLst>
                <a:ext uri="{FF2B5EF4-FFF2-40B4-BE49-F238E27FC236}">
                  <a16:creationId xmlns:a16="http://schemas.microsoft.com/office/drawing/2014/main" id="{C4C8F102-259F-4446-8F61-B99123C29279}"/>
                </a:ext>
              </a:extLst>
            </p:cNvPr>
            <p:cNvCxnSpPr>
              <a:cxnSpLocks/>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a:extLst>
              <a:ext uri="{FF2B5EF4-FFF2-40B4-BE49-F238E27FC236}">
                <a16:creationId xmlns:a16="http://schemas.microsoft.com/office/drawing/2014/main" id="{32E45ADA-F678-479B-AE5B-55AE81AF7892}"/>
              </a:ext>
            </a:extLst>
          </p:cNvPr>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a:extLst>
              <a:ext uri="{FF2B5EF4-FFF2-40B4-BE49-F238E27FC236}">
                <a16:creationId xmlns:a16="http://schemas.microsoft.com/office/drawing/2014/main" id="{ED16CE4B-9AE8-4761-AEFA-89B3B0D1411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40451599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FBC2AF-F421-41AD-B2C0-A9D358C34ECF}"/>
              </a:ext>
            </a:extLst>
          </p:cNvPr>
          <p:cNvSpPr>
            <a:spLocks noGrp="1"/>
          </p:cNvSpPr>
          <p:nvPr>
            <p:ph type="dt" sz="half" idx="10"/>
          </p:nvPr>
        </p:nvSpPr>
        <p:spPr>
          <a:xfrm>
            <a:off x="464120" y="5850651"/>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4287F15D-2428-4868-B036-374F9E03CB11}"/>
              </a:ext>
            </a:extLst>
          </p:cNvPr>
          <p:cNvSpPr>
            <a:spLocks noGrp="1"/>
          </p:cNvSpPr>
          <p:nvPr>
            <p:ph type="ftr" sz="quarter" idx="11"/>
          </p:nvPr>
        </p:nvSpPr>
        <p:spPr>
          <a:xfrm>
            <a:off x="4048442" y="588160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D32654B-D2B8-4A24-92DD-6E0B36525A36}"/>
              </a:ext>
            </a:extLst>
          </p:cNvPr>
          <p:cNvSpPr>
            <a:spLocks noGrp="1"/>
          </p:cNvSpPr>
          <p:nvPr>
            <p:ph type="sldNum" sz="quarter" idx="12"/>
          </p:nvPr>
        </p:nvSpPr>
        <p:spPr>
          <a:xfrm>
            <a:off x="9004364" y="58848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a:extLst>
              <a:ext uri="{FF2B5EF4-FFF2-40B4-BE49-F238E27FC236}">
                <a16:creationId xmlns:a16="http://schemas.microsoft.com/office/drawing/2014/main" id="{BD0A9F68-1EDB-4A8A-BCDB-E1F4A0CE16C6}"/>
              </a:ext>
            </a:extLst>
          </p:cNvPr>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a:extLst>
              <a:ext uri="{FF2B5EF4-FFF2-40B4-BE49-F238E27FC236}">
                <a16:creationId xmlns:a16="http://schemas.microsoft.com/office/drawing/2014/main" id="{77F16A00-8564-4829-8BF4-CC08FE4C6AD7}"/>
              </a:ext>
            </a:extLst>
          </p:cNvPr>
          <p:cNvGrpSpPr/>
          <p:nvPr userDrawn="1"/>
        </p:nvGrpSpPr>
        <p:grpSpPr>
          <a:xfrm>
            <a:off x="376730" y="6405832"/>
            <a:ext cx="10131613" cy="276999"/>
            <a:chOff x="376730" y="6405832"/>
            <a:chExt cx="10131613" cy="276999"/>
          </a:xfrm>
        </p:grpSpPr>
        <p:cxnSp>
          <p:nvCxnSpPr>
            <p:cNvPr id="20" name="Straight Connector 19">
              <a:extLst>
                <a:ext uri="{FF2B5EF4-FFF2-40B4-BE49-F238E27FC236}">
                  <a16:creationId xmlns:a16="http://schemas.microsoft.com/office/drawing/2014/main" id="{0C836338-7547-4FF7-93AD-CC57B7CDDCFD}"/>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D4D5EBB-2351-420C-A6A5-7B67473BAB0B}"/>
                </a:ext>
              </a:extLst>
            </p:cNvPr>
            <p:cNvSpPr txBox="1"/>
            <p:nvPr/>
          </p:nvSpPr>
          <p:spPr>
            <a:xfrm>
              <a:off x="376730" y="6405832"/>
              <a:ext cx="28637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2021 Jigsaw Academy Education Pvt Ltd.</a:t>
              </a:r>
            </a:p>
          </p:txBody>
        </p:sp>
      </p:grpSp>
      <p:sp>
        <p:nvSpPr>
          <p:cNvPr id="23" name="Title 1">
            <a:extLst>
              <a:ext uri="{FF2B5EF4-FFF2-40B4-BE49-F238E27FC236}">
                <a16:creationId xmlns:a16="http://schemas.microsoft.com/office/drawing/2014/main" id="{8EDC4C89-481A-451D-B06A-F0999A8D3E7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4" name="Picture 2" descr="Indian Institute of Management Indore - Wikipedia">
            <a:extLst>
              <a:ext uri="{FF2B5EF4-FFF2-40B4-BE49-F238E27FC236}">
                <a16:creationId xmlns:a16="http://schemas.microsoft.com/office/drawing/2014/main" id="{FABB3963-8978-400C-ABB8-A623893CDB75}"/>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C1FAB4A3-0BD2-491A-BFA5-E22B0B0EDAE6}"/>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1414331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8426"/>
            <a:ext cx="3295650" cy="3138732"/>
          </a:xfrm>
        </p:spPr>
        <p:txBody>
          <a:bodyPr/>
          <a:lstStyle/>
          <a:p>
            <a:endParaRPr lang="en-US" dirty="0"/>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Date Placeholder 2">
            <a:extLst>
              <a:ext uri="{FF2B5EF4-FFF2-40B4-BE49-F238E27FC236}">
                <a16:creationId xmlns:a16="http://schemas.microsoft.com/office/drawing/2014/main" id="{0BFE0AD8-32E4-4883-9557-09D97108C21A}"/>
              </a:ext>
            </a:extLst>
          </p:cNvPr>
          <p:cNvSpPr>
            <a:spLocks noGrp="1"/>
          </p:cNvSpPr>
          <p:nvPr>
            <p:ph type="dt" sz="half" idx="10"/>
          </p:nvPr>
        </p:nvSpPr>
        <p:spPr>
          <a:xfrm>
            <a:off x="464120" y="5850651"/>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2" name="Footer Placeholder 3">
            <a:extLst>
              <a:ext uri="{FF2B5EF4-FFF2-40B4-BE49-F238E27FC236}">
                <a16:creationId xmlns:a16="http://schemas.microsoft.com/office/drawing/2014/main" id="{C42FB052-5F40-4FD6-B81A-519024EC2AC4}"/>
              </a:ext>
            </a:extLst>
          </p:cNvPr>
          <p:cNvSpPr>
            <a:spLocks noGrp="1"/>
          </p:cNvSpPr>
          <p:nvPr>
            <p:ph type="ftr" sz="quarter" idx="11"/>
          </p:nvPr>
        </p:nvSpPr>
        <p:spPr>
          <a:xfrm>
            <a:off x="4048442" y="588160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3" name="Slide Number Placeholder 4">
            <a:extLst>
              <a:ext uri="{FF2B5EF4-FFF2-40B4-BE49-F238E27FC236}">
                <a16:creationId xmlns:a16="http://schemas.microsoft.com/office/drawing/2014/main" id="{CDB4B956-E2E3-4093-AE53-8B19A6E53613}"/>
              </a:ext>
            </a:extLst>
          </p:cNvPr>
          <p:cNvSpPr>
            <a:spLocks noGrp="1"/>
          </p:cNvSpPr>
          <p:nvPr>
            <p:ph type="sldNum" sz="quarter" idx="12"/>
          </p:nvPr>
        </p:nvSpPr>
        <p:spPr>
          <a:xfrm>
            <a:off x="9004364" y="58848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0" name="Text Placeholder 14">
            <a:extLst>
              <a:ext uri="{FF2B5EF4-FFF2-40B4-BE49-F238E27FC236}">
                <a16:creationId xmlns:a16="http://schemas.microsoft.com/office/drawing/2014/main" id="{E3384312-1C07-42AC-8E9F-EB9AB578BB99}"/>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E7ABD5AB-AEA1-4C06-AD1A-0FE9794C1EC8}"/>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7E7B8C2-EC57-418B-9866-0C8EBA540FD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5" name="Group 14">
            <a:extLst>
              <a:ext uri="{FF2B5EF4-FFF2-40B4-BE49-F238E27FC236}">
                <a16:creationId xmlns:a16="http://schemas.microsoft.com/office/drawing/2014/main" id="{C1B29831-424D-4D18-ACC9-5C50118068EB}"/>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0BD190F8-4811-405F-8667-AE2A904F39E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947232-C99D-478C-AF2A-1CA67427B423}"/>
                </a:ext>
              </a:extLst>
            </p:cNvPr>
            <p:cNvSpPr txBox="1"/>
            <p:nvPr/>
          </p:nvSpPr>
          <p:spPr>
            <a:xfrm>
              <a:off x="376730" y="6405832"/>
              <a:ext cx="28637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2021 Jigsaw Academy Education Pvt Ltd.</a:t>
              </a:r>
            </a:p>
          </p:txBody>
        </p:sp>
      </p:grpSp>
    </p:spTree>
    <p:extLst>
      <p:ext uri="{BB962C8B-B14F-4D97-AF65-F5344CB8AC3E}">
        <p14:creationId xmlns:p14="http://schemas.microsoft.com/office/powerpoint/2010/main" val="5759958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Slide_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p:spPr>
        <p:txBody>
          <a:bodyPr/>
          <a:lstStyle/>
          <a:p>
            <a:endParaRPr lang="en-US" dirty="0"/>
          </a:p>
        </p:txBody>
      </p:sp>
      <p:sp>
        <p:nvSpPr>
          <p:cNvPr id="26" name="Text Placeholder 14">
            <a:extLst>
              <a:ext uri="{FF2B5EF4-FFF2-40B4-BE49-F238E27FC236}">
                <a16:creationId xmlns:a16="http://schemas.microsoft.com/office/drawing/2014/main" id="{87F540A3-E2B9-4798-9C59-26A9FB5FEE72}"/>
              </a:ext>
            </a:extLst>
          </p:cNvPr>
          <p:cNvSpPr>
            <a:spLocks noGrp="1"/>
          </p:cNvSpPr>
          <p:nvPr>
            <p:ph type="body" sz="quarter" idx="13"/>
          </p:nvPr>
        </p:nvSpPr>
        <p:spPr>
          <a:xfrm>
            <a:off x="4308763"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20" name="Text Placeholder 14">
            <a:extLst>
              <a:ext uri="{FF2B5EF4-FFF2-40B4-BE49-F238E27FC236}">
                <a16:creationId xmlns:a16="http://schemas.microsoft.com/office/drawing/2014/main" id="{8067BBB1-EF40-424B-86A0-2706586532B0}"/>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28" name="Date Placeholder 2">
            <a:extLst>
              <a:ext uri="{FF2B5EF4-FFF2-40B4-BE49-F238E27FC236}">
                <a16:creationId xmlns:a16="http://schemas.microsoft.com/office/drawing/2014/main" id="{0B2D49C1-D3A3-4AB9-8E19-1A31799D5FFD}"/>
              </a:ext>
            </a:extLst>
          </p:cNvPr>
          <p:cNvSpPr>
            <a:spLocks noGrp="1"/>
          </p:cNvSpPr>
          <p:nvPr>
            <p:ph type="dt" sz="half" idx="10"/>
          </p:nvPr>
        </p:nvSpPr>
        <p:spPr>
          <a:xfrm>
            <a:off x="464120" y="5850651"/>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9" name="Footer Placeholder 3">
            <a:extLst>
              <a:ext uri="{FF2B5EF4-FFF2-40B4-BE49-F238E27FC236}">
                <a16:creationId xmlns:a16="http://schemas.microsoft.com/office/drawing/2014/main" id="{0CBE640F-905D-4658-B34F-3B0F81EB1009}"/>
              </a:ext>
            </a:extLst>
          </p:cNvPr>
          <p:cNvSpPr>
            <a:spLocks noGrp="1"/>
          </p:cNvSpPr>
          <p:nvPr>
            <p:ph type="ftr" sz="quarter" idx="11"/>
          </p:nvPr>
        </p:nvSpPr>
        <p:spPr>
          <a:xfrm>
            <a:off x="4048442" y="588160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0" name="Slide Number Placeholder 4">
            <a:extLst>
              <a:ext uri="{FF2B5EF4-FFF2-40B4-BE49-F238E27FC236}">
                <a16:creationId xmlns:a16="http://schemas.microsoft.com/office/drawing/2014/main" id="{97D3C7A7-9928-4F0F-AB19-49808157216D}"/>
              </a:ext>
            </a:extLst>
          </p:cNvPr>
          <p:cNvSpPr>
            <a:spLocks noGrp="1"/>
          </p:cNvSpPr>
          <p:nvPr>
            <p:ph type="sldNum" sz="quarter" idx="12"/>
          </p:nvPr>
        </p:nvSpPr>
        <p:spPr>
          <a:xfrm>
            <a:off x="9004364" y="58848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3" name="Title 1">
            <a:extLst>
              <a:ext uri="{FF2B5EF4-FFF2-40B4-BE49-F238E27FC236}">
                <a16:creationId xmlns:a16="http://schemas.microsoft.com/office/drawing/2014/main" id="{F3D27D00-3B7C-4A4A-A5F1-3BCDE823E5CA}"/>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6B4F42A8-E46C-43AE-877A-E3719F91DE4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DD7EE1AE-5219-4AEC-B003-990A1DD088F7}"/>
              </a:ext>
            </a:extLst>
          </p:cNvPr>
          <p:cNvGrpSpPr/>
          <p:nvPr userDrawn="1"/>
        </p:nvGrpSpPr>
        <p:grpSpPr>
          <a:xfrm>
            <a:off x="376730" y="6405832"/>
            <a:ext cx="10131613" cy="276999"/>
            <a:chOff x="376730" y="6405832"/>
            <a:chExt cx="10131613" cy="276999"/>
          </a:xfrm>
        </p:grpSpPr>
        <p:cxnSp>
          <p:nvCxnSpPr>
            <p:cNvPr id="15" name="Straight Connector 14">
              <a:extLst>
                <a:ext uri="{FF2B5EF4-FFF2-40B4-BE49-F238E27FC236}">
                  <a16:creationId xmlns:a16="http://schemas.microsoft.com/office/drawing/2014/main" id="{F136AF61-0AA6-4EE7-8DFF-458EFAADAE27}"/>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B1CEC5-5A0A-46DE-BA99-59623866690A}"/>
                </a:ext>
              </a:extLst>
            </p:cNvPr>
            <p:cNvSpPr txBox="1"/>
            <p:nvPr/>
          </p:nvSpPr>
          <p:spPr>
            <a:xfrm>
              <a:off x="376730" y="6405832"/>
              <a:ext cx="28637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2021 Jigsaw Academy Education Pvt Ltd.</a:t>
              </a:r>
            </a:p>
          </p:txBody>
        </p:sp>
      </p:grpSp>
    </p:spTree>
    <p:extLst>
      <p:ext uri="{BB962C8B-B14F-4D97-AF65-F5344CB8AC3E}">
        <p14:creationId xmlns:p14="http://schemas.microsoft.com/office/powerpoint/2010/main" val="18929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con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657513" y="2737918"/>
            <a:ext cx="1212850" cy="977390"/>
          </a:xfrm>
        </p:spPr>
        <p:txBody>
          <a:bodyPr>
            <a:normAutofit/>
          </a:bodyPr>
          <a:lstStyle>
            <a:lvl1pPr>
              <a:defRPr sz="1800"/>
            </a:lvl1pPr>
          </a:lstStyle>
          <a:p>
            <a:endParaRPr lang="en-US" dirty="0"/>
          </a:p>
        </p:txBody>
      </p:sp>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4080356"/>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4077042"/>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4073728"/>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4065775"/>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4067100"/>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30" name="Picture Placeholder 16">
            <a:extLst>
              <a:ext uri="{FF2B5EF4-FFF2-40B4-BE49-F238E27FC236}">
                <a16:creationId xmlns:a16="http://schemas.microsoft.com/office/drawing/2014/main" id="{69AAB816-495A-46D7-9E1C-071858E0C55D}"/>
              </a:ext>
            </a:extLst>
          </p:cNvPr>
          <p:cNvSpPr>
            <a:spLocks noGrp="1"/>
          </p:cNvSpPr>
          <p:nvPr>
            <p:ph type="pic" sz="quarter" idx="24"/>
          </p:nvPr>
        </p:nvSpPr>
        <p:spPr>
          <a:xfrm>
            <a:off x="2996851" y="2737918"/>
            <a:ext cx="1212850" cy="977390"/>
          </a:xfrm>
        </p:spPr>
        <p:txBody>
          <a:bodyPr>
            <a:normAutofit/>
          </a:bodyPr>
          <a:lstStyle>
            <a:lvl1pPr>
              <a:defRPr sz="1800"/>
            </a:lvl1pPr>
          </a:lstStyle>
          <a:p>
            <a:endParaRPr lang="en-US" dirty="0"/>
          </a:p>
        </p:txBody>
      </p:sp>
      <p:sp>
        <p:nvSpPr>
          <p:cNvPr id="31" name="Picture Placeholder 16">
            <a:extLst>
              <a:ext uri="{FF2B5EF4-FFF2-40B4-BE49-F238E27FC236}">
                <a16:creationId xmlns:a16="http://schemas.microsoft.com/office/drawing/2014/main" id="{79783E1F-4039-4517-888C-AA08A6FB6C31}"/>
              </a:ext>
            </a:extLst>
          </p:cNvPr>
          <p:cNvSpPr>
            <a:spLocks noGrp="1"/>
          </p:cNvSpPr>
          <p:nvPr>
            <p:ph type="pic" sz="quarter" idx="25"/>
          </p:nvPr>
        </p:nvSpPr>
        <p:spPr>
          <a:xfrm>
            <a:off x="5336189" y="2737918"/>
            <a:ext cx="1212850" cy="977390"/>
          </a:xfrm>
        </p:spPr>
        <p:txBody>
          <a:bodyPr>
            <a:normAutofit/>
          </a:bodyPr>
          <a:lstStyle>
            <a:lvl1pPr>
              <a:defRPr sz="1800"/>
            </a:lvl1pPr>
          </a:lstStyle>
          <a:p>
            <a:endParaRPr lang="en-US" dirty="0"/>
          </a:p>
        </p:txBody>
      </p:sp>
      <p:sp>
        <p:nvSpPr>
          <p:cNvPr id="32" name="Picture Placeholder 16">
            <a:extLst>
              <a:ext uri="{FF2B5EF4-FFF2-40B4-BE49-F238E27FC236}">
                <a16:creationId xmlns:a16="http://schemas.microsoft.com/office/drawing/2014/main" id="{C6C192CB-8A39-4F9F-936D-D5077F3B7F31}"/>
              </a:ext>
            </a:extLst>
          </p:cNvPr>
          <p:cNvSpPr>
            <a:spLocks noGrp="1"/>
          </p:cNvSpPr>
          <p:nvPr>
            <p:ph type="pic" sz="quarter" idx="26"/>
          </p:nvPr>
        </p:nvSpPr>
        <p:spPr>
          <a:xfrm>
            <a:off x="7565261" y="2737918"/>
            <a:ext cx="1212850" cy="977390"/>
          </a:xfrm>
        </p:spPr>
        <p:txBody>
          <a:bodyPr>
            <a:normAutofit/>
          </a:bodyPr>
          <a:lstStyle>
            <a:lvl1pPr>
              <a:defRPr sz="1800"/>
            </a:lvl1pPr>
          </a:lstStyle>
          <a:p>
            <a:endParaRPr lang="en-US" dirty="0"/>
          </a:p>
        </p:txBody>
      </p:sp>
      <p:sp>
        <p:nvSpPr>
          <p:cNvPr id="33" name="Picture Placeholder 16">
            <a:extLst>
              <a:ext uri="{FF2B5EF4-FFF2-40B4-BE49-F238E27FC236}">
                <a16:creationId xmlns:a16="http://schemas.microsoft.com/office/drawing/2014/main" id="{3B8FCC14-334E-4A96-BEA5-F579E53BDED2}"/>
              </a:ext>
            </a:extLst>
          </p:cNvPr>
          <p:cNvSpPr>
            <a:spLocks noGrp="1"/>
          </p:cNvSpPr>
          <p:nvPr>
            <p:ph type="pic" sz="quarter" idx="27"/>
          </p:nvPr>
        </p:nvSpPr>
        <p:spPr>
          <a:xfrm>
            <a:off x="9849466" y="2737918"/>
            <a:ext cx="1212850" cy="977390"/>
          </a:xfrm>
        </p:spPr>
        <p:txBody>
          <a:bodyPr>
            <a:normAutofit/>
          </a:bodyPr>
          <a:lstStyle>
            <a:lvl1pPr>
              <a:defRPr sz="1800"/>
            </a:lvl1pPr>
          </a:lstStyle>
          <a:p>
            <a:endParaRPr lang="en-US" dirty="0"/>
          </a:p>
        </p:txBody>
      </p:sp>
      <p:sp>
        <p:nvSpPr>
          <p:cNvPr id="29" name="Date Placeholder 2">
            <a:extLst>
              <a:ext uri="{FF2B5EF4-FFF2-40B4-BE49-F238E27FC236}">
                <a16:creationId xmlns:a16="http://schemas.microsoft.com/office/drawing/2014/main" id="{F86076C5-AB4E-4A42-A216-DECF170A7AEF}"/>
              </a:ext>
            </a:extLst>
          </p:cNvPr>
          <p:cNvSpPr>
            <a:spLocks noGrp="1"/>
          </p:cNvSpPr>
          <p:nvPr>
            <p:ph type="dt" sz="half" idx="10"/>
          </p:nvPr>
        </p:nvSpPr>
        <p:spPr>
          <a:xfrm>
            <a:off x="464120" y="5850651"/>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5" name="Footer Placeholder 3">
            <a:extLst>
              <a:ext uri="{FF2B5EF4-FFF2-40B4-BE49-F238E27FC236}">
                <a16:creationId xmlns:a16="http://schemas.microsoft.com/office/drawing/2014/main" id="{57AF84F1-F5E3-4856-BB33-E3B79850FCE1}"/>
              </a:ext>
            </a:extLst>
          </p:cNvPr>
          <p:cNvSpPr>
            <a:spLocks noGrp="1"/>
          </p:cNvSpPr>
          <p:nvPr>
            <p:ph type="ftr" sz="quarter" idx="11"/>
          </p:nvPr>
        </p:nvSpPr>
        <p:spPr>
          <a:xfrm>
            <a:off x="4048442" y="588160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8" name="Slide Number Placeholder 4">
            <a:extLst>
              <a:ext uri="{FF2B5EF4-FFF2-40B4-BE49-F238E27FC236}">
                <a16:creationId xmlns:a16="http://schemas.microsoft.com/office/drawing/2014/main" id="{CB8DB9B9-55DE-4691-98FA-1C9B095A7A86}"/>
              </a:ext>
            </a:extLst>
          </p:cNvPr>
          <p:cNvSpPr>
            <a:spLocks noGrp="1"/>
          </p:cNvSpPr>
          <p:nvPr>
            <p:ph type="sldNum" sz="quarter" idx="12"/>
          </p:nvPr>
        </p:nvSpPr>
        <p:spPr>
          <a:xfrm>
            <a:off x="9004364" y="58848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Text Placeholder 14">
            <a:extLst>
              <a:ext uri="{FF2B5EF4-FFF2-40B4-BE49-F238E27FC236}">
                <a16:creationId xmlns:a16="http://schemas.microsoft.com/office/drawing/2014/main" id="{EB253C68-A6C1-4D86-BA0B-2EA9C6814E2E}"/>
              </a:ext>
            </a:extLst>
          </p:cNvPr>
          <p:cNvSpPr>
            <a:spLocks noGrp="1"/>
          </p:cNvSpPr>
          <p:nvPr>
            <p:ph type="body" sz="quarter" idx="29"/>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45" name="Title 1">
            <a:extLst>
              <a:ext uri="{FF2B5EF4-FFF2-40B4-BE49-F238E27FC236}">
                <a16:creationId xmlns:a16="http://schemas.microsoft.com/office/drawing/2014/main" id="{CCF5898D-3BFF-4D06-A76D-957C3C0AE8E4}"/>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21" name="Picture 20" descr="Logo&#10;&#10;Description automatically generated with medium confidence">
            <a:extLst>
              <a:ext uri="{FF2B5EF4-FFF2-40B4-BE49-F238E27FC236}">
                <a16:creationId xmlns:a16="http://schemas.microsoft.com/office/drawing/2014/main" id="{053A6959-D580-4749-9BF6-23D4C0D66D1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22" name="Group 21">
            <a:extLst>
              <a:ext uri="{FF2B5EF4-FFF2-40B4-BE49-F238E27FC236}">
                <a16:creationId xmlns:a16="http://schemas.microsoft.com/office/drawing/2014/main" id="{B2DB7EC8-6089-4F5C-BFBC-9BF3541FBE66}"/>
              </a:ext>
            </a:extLst>
          </p:cNvPr>
          <p:cNvGrpSpPr/>
          <p:nvPr userDrawn="1"/>
        </p:nvGrpSpPr>
        <p:grpSpPr>
          <a:xfrm>
            <a:off x="376730" y="6405832"/>
            <a:ext cx="10131613" cy="276999"/>
            <a:chOff x="376730" y="6405832"/>
            <a:chExt cx="10131613" cy="276999"/>
          </a:xfrm>
        </p:grpSpPr>
        <p:cxnSp>
          <p:nvCxnSpPr>
            <p:cNvPr id="28" name="Straight Connector 27">
              <a:extLst>
                <a:ext uri="{FF2B5EF4-FFF2-40B4-BE49-F238E27FC236}">
                  <a16:creationId xmlns:a16="http://schemas.microsoft.com/office/drawing/2014/main" id="{DD901894-6D9C-475A-998C-E9D417042D0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0CDB721-8FB6-4339-B7F7-2B0E44A470C4}"/>
                </a:ext>
              </a:extLst>
            </p:cNvPr>
            <p:cNvSpPr txBox="1"/>
            <p:nvPr/>
          </p:nvSpPr>
          <p:spPr>
            <a:xfrm>
              <a:off x="376730" y="6405832"/>
              <a:ext cx="28637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2021 Jigsaw Academy Education Pvt Ltd.</a:t>
              </a:r>
            </a:p>
          </p:txBody>
        </p:sp>
      </p:grpSp>
    </p:spTree>
    <p:extLst>
      <p:ext uri="{BB962C8B-B14F-4D97-AF65-F5344CB8AC3E}">
        <p14:creationId xmlns:p14="http://schemas.microsoft.com/office/powerpoint/2010/main" val="6705218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996B351-CDD3-4957-B344-CB1059E167D5}"/>
              </a:ext>
            </a:extLst>
          </p:cNvPr>
          <p:cNvSpPr>
            <a:spLocks noGrp="1"/>
          </p:cNvSpPr>
          <p:nvPr>
            <p:ph type="body" sz="quarter" idx="13"/>
          </p:nvPr>
        </p:nvSpPr>
        <p:spPr>
          <a:xfrm>
            <a:off x="5971309" y="2161314"/>
            <a:ext cx="5776255" cy="276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61314"/>
            <a:ext cx="4939724" cy="2766001"/>
          </a:xfrm>
        </p:spPr>
        <p:txBody>
          <a:bodyPr/>
          <a:lstStyle/>
          <a:p>
            <a:endParaRPr lang="en-US" dirty="0"/>
          </a:p>
        </p:txBody>
      </p:sp>
      <p:sp>
        <p:nvSpPr>
          <p:cNvPr id="18" name="Date Placeholder 2">
            <a:extLst>
              <a:ext uri="{FF2B5EF4-FFF2-40B4-BE49-F238E27FC236}">
                <a16:creationId xmlns:a16="http://schemas.microsoft.com/office/drawing/2014/main" id="{1EBAFD32-4176-4AC0-AF49-FEDB6BA666F9}"/>
              </a:ext>
            </a:extLst>
          </p:cNvPr>
          <p:cNvSpPr>
            <a:spLocks noGrp="1"/>
          </p:cNvSpPr>
          <p:nvPr>
            <p:ph type="dt" sz="half" idx="10"/>
          </p:nvPr>
        </p:nvSpPr>
        <p:spPr>
          <a:xfrm>
            <a:off x="464120" y="5850651"/>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1" name="Footer Placeholder 3">
            <a:extLst>
              <a:ext uri="{FF2B5EF4-FFF2-40B4-BE49-F238E27FC236}">
                <a16:creationId xmlns:a16="http://schemas.microsoft.com/office/drawing/2014/main" id="{34023A63-730C-4869-9C47-EE62732F8A58}"/>
              </a:ext>
            </a:extLst>
          </p:cNvPr>
          <p:cNvSpPr>
            <a:spLocks noGrp="1"/>
          </p:cNvSpPr>
          <p:nvPr>
            <p:ph type="ftr" sz="quarter" idx="11"/>
          </p:nvPr>
        </p:nvSpPr>
        <p:spPr>
          <a:xfrm>
            <a:off x="4048442" y="588160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4" name="Slide Number Placeholder 4">
            <a:extLst>
              <a:ext uri="{FF2B5EF4-FFF2-40B4-BE49-F238E27FC236}">
                <a16:creationId xmlns:a16="http://schemas.microsoft.com/office/drawing/2014/main" id="{5472EC5D-4B38-410B-8364-0FFE2783C2F7}"/>
              </a:ext>
            </a:extLst>
          </p:cNvPr>
          <p:cNvSpPr>
            <a:spLocks noGrp="1"/>
          </p:cNvSpPr>
          <p:nvPr>
            <p:ph type="sldNum" sz="quarter" idx="12"/>
          </p:nvPr>
        </p:nvSpPr>
        <p:spPr>
          <a:xfrm>
            <a:off x="9004364" y="588485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ext Placeholder 14">
            <a:extLst>
              <a:ext uri="{FF2B5EF4-FFF2-40B4-BE49-F238E27FC236}">
                <a16:creationId xmlns:a16="http://schemas.microsoft.com/office/drawing/2014/main" id="{51B80104-7A0C-4DC3-AE6E-5913F491EC47}"/>
              </a:ext>
            </a:extLst>
          </p:cNvPr>
          <p:cNvSpPr>
            <a:spLocks noGrp="1"/>
          </p:cNvSpPr>
          <p:nvPr>
            <p:ph type="body" sz="quarter" idx="17"/>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6483752C-4D11-4066-9A8D-444B41D0C80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C88B384-13EC-4FC6-9E05-C090615F7CD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447D13C7-E1F6-493B-94D7-A97EFFF79A44}"/>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DD31F194-7371-4CEE-96F8-69A82744288C}"/>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0C143FE-67D2-4714-9F42-616D011B35B5}"/>
                </a:ext>
              </a:extLst>
            </p:cNvPr>
            <p:cNvSpPr txBox="1"/>
            <p:nvPr/>
          </p:nvSpPr>
          <p:spPr>
            <a:xfrm>
              <a:off x="376730" y="6405832"/>
              <a:ext cx="286373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2021 Jigsaw Academy Education Pvt Ltd.</a:t>
              </a:r>
            </a:p>
          </p:txBody>
        </p:sp>
      </p:grpSp>
    </p:spTree>
    <p:extLst>
      <p:ext uri="{BB962C8B-B14F-4D97-AF65-F5344CB8AC3E}">
        <p14:creationId xmlns:p14="http://schemas.microsoft.com/office/powerpoint/2010/main" val="40719038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144F41-F934-44B6-8AF7-777EE95BCA4E}"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BB0C51-5258-4AC0-8EE7-D6288C1C119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6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Slide_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p:spPr>
        <p:txBody>
          <a:bodyPr/>
          <a:lstStyle/>
          <a:p>
            <a:endParaRPr lang="en-US" dirty="0"/>
          </a:p>
        </p:txBody>
      </p:sp>
      <p:sp>
        <p:nvSpPr>
          <p:cNvPr id="26" name="Text Placeholder 14">
            <a:extLst>
              <a:ext uri="{FF2B5EF4-FFF2-40B4-BE49-F238E27FC236}">
                <a16:creationId xmlns:a16="http://schemas.microsoft.com/office/drawing/2014/main" id="{87F540A3-E2B9-4798-9C59-26A9FB5FEE72}"/>
              </a:ext>
            </a:extLst>
          </p:cNvPr>
          <p:cNvSpPr>
            <a:spLocks noGrp="1"/>
          </p:cNvSpPr>
          <p:nvPr>
            <p:ph type="body" sz="quarter" idx="13"/>
          </p:nvPr>
        </p:nvSpPr>
        <p:spPr>
          <a:xfrm>
            <a:off x="4308763"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20" name="Text Placeholder 14">
            <a:extLst>
              <a:ext uri="{FF2B5EF4-FFF2-40B4-BE49-F238E27FC236}">
                <a16:creationId xmlns:a16="http://schemas.microsoft.com/office/drawing/2014/main" id="{8067BBB1-EF40-424B-86A0-2706586532B0}"/>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28" name="Date Placeholder 2">
            <a:extLst>
              <a:ext uri="{FF2B5EF4-FFF2-40B4-BE49-F238E27FC236}">
                <a16:creationId xmlns:a16="http://schemas.microsoft.com/office/drawing/2014/main" id="{0B2D49C1-D3A3-4AB9-8E19-1A31799D5FFD}"/>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10/2/2023</a:t>
            </a:fld>
            <a:endParaRPr lang="en-US"/>
          </a:p>
        </p:txBody>
      </p:sp>
      <p:sp>
        <p:nvSpPr>
          <p:cNvPr id="29" name="Footer Placeholder 3">
            <a:extLst>
              <a:ext uri="{FF2B5EF4-FFF2-40B4-BE49-F238E27FC236}">
                <a16:creationId xmlns:a16="http://schemas.microsoft.com/office/drawing/2014/main" id="{0CBE640F-905D-4658-B34F-3B0F81EB1009}"/>
              </a:ext>
            </a:extLst>
          </p:cNvPr>
          <p:cNvSpPr>
            <a:spLocks noGrp="1"/>
          </p:cNvSpPr>
          <p:nvPr>
            <p:ph type="ftr" sz="quarter" idx="11"/>
          </p:nvPr>
        </p:nvSpPr>
        <p:spPr>
          <a:xfrm>
            <a:off x="4048442" y="5881608"/>
            <a:ext cx="4114800" cy="365125"/>
          </a:xfrm>
        </p:spPr>
        <p:txBody>
          <a:bodyPr/>
          <a:lstStyle/>
          <a:p>
            <a:endParaRPr lang="en-US"/>
          </a:p>
        </p:txBody>
      </p:sp>
      <p:sp>
        <p:nvSpPr>
          <p:cNvPr id="30" name="Slide Number Placeholder 4">
            <a:extLst>
              <a:ext uri="{FF2B5EF4-FFF2-40B4-BE49-F238E27FC236}">
                <a16:creationId xmlns:a16="http://schemas.microsoft.com/office/drawing/2014/main" id="{97D3C7A7-9928-4F0F-AB19-49808157216D}"/>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33" name="Title 1">
            <a:extLst>
              <a:ext uri="{FF2B5EF4-FFF2-40B4-BE49-F238E27FC236}">
                <a16:creationId xmlns:a16="http://schemas.microsoft.com/office/drawing/2014/main" id="{F3D27D00-3B7C-4A4A-A5F1-3BCDE823E5CA}"/>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6B4F42A8-E46C-43AE-877A-E3719F91DE4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DD7EE1AE-5219-4AEC-B003-990A1DD088F7}"/>
              </a:ext>
            </a:extLst>
          </p:cNvPr>
          <p:cNvGrpSpPr/>
          <p:nvPr userDrawn="1"/>
        </p:nvGrpSpPr>
        <p:grpSpPr>
          <a:xfrm>
            <a:off x="376730" y="6405832"/>
            <a:ext cx="10131613" cy="276999"/>
            <a:chOff x="376730" y="6405832"/>
            <a:chExt cx="10131613" cy="276999"/>
          </a:xfrm>
        </p:grpSpPr>
        <p:cxnSp>
          <p:nvCxnSpPr>
            <p:cNvPr id="15" name="Straight Connector 14">
              <a:extLst>
                <a:ext uri="{FF2B5EF4-FFF2-40B4-BE49-F238E27FC236}">
                  <a16:creationId xmlns:a16="http://schemas.microsoft.com/office/drawing/2014/main" id="{F136AF61-0AA6-4EE7-8DFF-458EFAADAE27}"/>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B1CEC5-5A0A-46DE-BA99-59623866690A}"/>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276225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657513" y="2737918"/>
            <a:ext cx="1212850" cy="977390"/>
          </a:xfrm>
        </p:spPr>
        <p:txBody>
          <a:bodyPr>
            <a:normAutofit/>
          </a:bodyPr>
          <a:lstStyle>
            <a:lvl1pPr>
              <a:defRPr sz="1800"/>
            </a:lvl1pPr>
          </a:lstStyle>
          <a:p>
            <a:endParaRPr lang="en-US" dirty="0"/>
          </a:p>
        </p:txBody>
      </p:sp>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4080356"/>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4077042"/>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4073728"/>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4065775"/>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4067100"/>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30" name="Picture Placeholder 16">
            <a:extLst>
              <a:ext uri="{FF2B5EF4-FFF2-40B4-BE49-F238E27FC236}">
                <a16:creationId xmlns:a16="http://schemas.microsoft.com/office/drawing/2014/main" id="{69AAB816-495A-46D7-9E1C-071858E0C55D}"/>
              </a:ext>
            </a:extLst>
          </p:cNvPr>
          <p:cNvSpPr>
            <a:spLocks noGrp="1"/>
          </p:cNvSpPr>
          <p:nvPr>
            <p:ph type="pic" sz="quarter" idx="24"/>
          </p:nvPr>
        </p:nvSpPr>
        <p:spPr>
          <a:xfrm>
            <a:off x="2996851" y="2737918"/>
            <a:ext cx="1212850" cy="977390"/>
          </a:xfrm>
        </p:spPr>
        <p:txBody>
          <a:bodyPr>
            <a:normAutofit/>
          </a:bodyPr>
          <a:lstStyle>
            <a:lvl1pPr>
              <a:defRPr sz="1800"/>
            </a:lvl1pPr>
          </a:lstStyle>
          <a:p>
            <a:endParaRPr lang="en-US" dirty="0"/>
          </a:p>
        </p:txBody>
      </p:sp>
      <p:sp>
        <p:nvSpPr>
          <p:cNvPr id="31" name="Picture Placeholder 16">
            <a:extLst>
              <a:ext uri="{FF2B5EF4-FFF2-40B4-BE49-F238E27FC236}">
                <a16:creationId xmlns:a16="http://schemas.microsoft.com/office/drawing/2014/main" id="{79783E1F-4039-4517-888C-AA08A6FB6C31}"/>
              </a:ext>
            </a:extLst>
          </p:cNvPr>
          <p:cNvSpPr>
            <a:spLocks noGrp="1"/>
          </p:cNvSpPr>
          <p:nvPr>
            <p:ph type="pic" sz="quarter" idx="25"/>
          </p:nvPr>
        </p:nvSpPr>
        <p:spPr>
          <a:xfrm>
            <a:off x="5336189" y="2737918"/>
            <a:ext cx="1212850" cy="977390"/>
          </a:xfrm>
        </p:spPr>
        <p:txBody>
          <a:bodyPr>
            <a:normAutofit/>
          </a:bodyPr>
          <a:lstStyle>
            <a:lvl1pPr>
              <a:defRPr sz="1800"/>
            </a:lvl1pPr>
          </a:lstStyle>
          <a:p>
            <a:endParaRPr lang="en-US" dirty="0"/>
          </a:p>
        </p:txBody>
      </p:sp>
      <p:sp>
        <p:nvSpPr>
          <p:cNvPr id="32" name="Picture Placeholder 16">
            <a:extLst>
              <a:ext uri="{FF2B5EF4-FFF2-40B4-BE49-F238E27FC236}">
                <a16:creationId xmlns:a16="http://schemas.microsoft.com/office/drawing/2014/main" id="{C6C192CB-8A39-4F9F-936D-D5077F3B7F31}"/>
              </a:ext>
            </a:extLst>
          </p:cNvPr>
          <p:cNvSpPr>
            <a:spLocks noGrp="1"/>
          </p:cNvSpPr>
          <p:nvPr>
            <p:ph type="pic" sz="quarter" idx="26"/>
          </p:nvPr>
        </p:nvSpPr>
        <p:spPr>
          <a:xfrm>
            <a:off x="7565261" y="2737918"/>
            <a:ext cx="1212850" cy="977390"/>
          </a:xfrm>
        </p:spPr>
        <p:txBody>
          <a:bodyPr>
            <a:normAutofit/>
          </a:bodyPr>
          <a:lstStyle>
            <a:lvl1pPr>
              <a:defRPr sz="1800"/>
            </a:lvl1pPr>
          </a:lstStyle>
          <a:p>
            <a:endParaRPr lang="en-US" dirty="0"/>
          </a:p>
        </p:txBody>
      </p:sp>
      <p:sp>
        <p:nvSpPr>
          <p:cNvPr id="33" name="Picture Placeholder 16">
            <a:extLst>
              <a:ext uri="{FF2B5EF4-FFF2-40B4-BE49-F238E27FC236}">
                <a16:creationId xmlns:a16="http://schemas.microsoft.com/office/drawing/2014/main" id="{3B8FCC14-334E-4A96-BEA5-F579E53BDED2}"/>
              </a:ext>
            </a:extLst>
          </p:cNvPr>
          <p:cNvSpPr>
            <a:spLocks noGrp="1"/>
          </p:cNvSpPr>
          <p:nvPr>
            <p:ph type="pic" sz="quarter" idx="27"/>
          </p:nvPr>
        </p:nvSpPr>
        <p:spPr>
          <a:xfrm>
            <a:off x="9849466" y="2737918"/>
            <a:ext cx="1212850" cy="977390"/>
          </a:xfrm>
        </p:spPr>
        <p:txBody>
          <a:bodyPr>
            <a:normAutofit/>
          </a:bodyPr>
          <a:lstStyle>
            <a:lvl1pPr>
              <a:defRPr sz="1800"/>
            </a:lvl1pPr>
          </a:lstStyle>
          <a:p>
            <a:endParaRPr lang="en-US" dirty="0"/>
          </a:p>
        </p:txBody>
      </p:sp>
      <p:sp>
        <p:nvSpPr>
          <p:cNvPr id="29" name="Date Placeholder 2">
            <a:extLst>
              <a:ext uri="{FF2B5EF4-FFF2-40B4-BE49-F238E27FC236}">
                <a16:creationId xmlns:a16="http://schemas.microsoft.com/office/drawing/2014/main" id="{F86076C5-AB4E-4A42-A216-DECF170A7AEF}"/>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10/2/2023</a:t>
            </a:fld>
            <a:endParaRPr lang="en-US"/>
          </a:p>
        </p:txBody>
      </p:sp>
      <p:sp>
        <p:nvSpPr>
          <p:cNvPr id="35" name="Footer Placeholder 3">
            <a:extLst>
              <a:ext uri="{FF2B5EF4-FFF2-40B4-BE49-F238E27FC236}">
                <a16:creationId xmlns:a16="http://schemas.microsoft.com/office/drawing/2014/main" id="{57AF84F1-F5E3-4856-BB33-E3B79850FCE1}"/>
              </a:ext>
            </a:extLst>
          </p:cNvPr>
          <p:cNvSpPr>
            <a:spLocks noGrp="1"/>
          </p:cNvSpPr>
          <p:nvPr>
            <p:ph type="ftr" sz="quarter" idx="11"/>
          </p:nvPr>
        </p:nvSpPr>
        <p:spPr>
          <a:xfrm>
            <a:off x="4048442" y="5881608"/>
            <a:ext cx="4114800" cy="365125"/>
          </a:xfrm>
        </p:spPr>
        <p:txBody>
          <a:bodyPr/>
          <a:lstStyle/>
          <a:p>
            <a:endParaRPr lang="en-US"/>
          </a:p>
        </p:txBody>
      </p:sp>
      <p:sp>
        <p:nvSpPr>
          <p:cNvPr id="38" name="Slide Number Placeholder 4">
            <a:extLst>
              <a:ext uri="{FF2B5EF4-FFF2-40B4-BE49-F238E27FC236}">
                <a16:creationId xmlns:a16="http://schemas.microsoft.com/office/drawing/2014/main" id="{CB8DB9B9-55DE-4691-98FA-1C9B095A7A86}"/>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40" name="Text Placeholder 14">
            <a:extLst>
              <a:ext uri="{FF2B5EF4-FFF2-40B4-BE49-F238E27FC236}">
                <a16:creationId xmlns:a16="http://schemas.microsoft.com/office/drawing/2014/main" id="{EB253C68-A6C1-4D86-BA0B-2EA9C6814E2E}"/>
              </a:ext>
            </a:extLst>
          </p:cNvPr>
          <p:cNvSpPr>
            <a:spLocks noGrp="1"/>
          </p:cNvSpPr>
          <p:nvPr>
            <p:ph type="body" sz="quarter" idx="29"/>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45" name="Title 1">
            <a:extLst>
              <a:ext uri="{FF2B5EF4-FFF2-40B4-BE49-F238E27FC236}">
                <a16:creationId xmlns:a16="http://schemas.microsoft.com/office/drawing/2014/main" id="{CCF5898D-3BFF-4D06-A76D-957C3C0AE8E4}"/>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21" name="Picture 20" descr="Logo&#10;&#10;Description automatically generated with medium confidence">
            <a:extLst>
              <a:ext uri="{FF2B5EF4-FFF2-40B4-BE49-F238E27FC236}">
                <a16:creationId xmlns:a16="http://schemas.microsoft.com/office/drawing/2014/main" id="{053A6959-D580-4749-9BF6-23D4C0D66D1C}"/>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22" name="Group 21">
            <a:extLst>
              <a:ext uri="{FF2B5EF4-FFF2-40B4-BE49-F238E27FC236}">
                <a16:creationId xmlns:a16="http://schemas.microsoft.com/office/drawing/2014/main" id="{B2DB7EC8-6089-4F5C-BFBC-9BF3541FBE66}"/>
              </a:ext>
            </a:extLst>
          </p:cNvPr>
          <p:cNvGrpSpPr/>
          <p:nvPr userDrawn="1"/>
        </p:nvGrpSpPr>
        <p:grpSpPr>
          <a:xfrm>
            <a:off x="376730" y="6405832"/>
            <a:ext cx="10131613" cy="276999"/>
            <a:chOff x="376730" y="6405832"/>
            <a:chExt cx="10131613" cy="276999"/>
          </a:xfrm>
        </p:grpSpPr>
        <p:cxnSp>
          <p:nvCxnSpPr>
            <p:cNvPr id="28" name="Straight Connector 27">
              <a:extLst>
                <a:ext uri="{FF2B5EF4-FFF2-40B4-BE49-F238E27FC236}">
                  <a16:creationId xmlns:a16="http://schemas.microsoft.com/office/drawing/2014/main" id="{DD901894-6D9C-475A-998C-E9D417042D0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0CDB721-8FB6-4339-B7F7-2B0E44A470C4}"/>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3869623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996B351-CDD3-4957-B344-CB1059E167D5}"/>
              </a:ext>
            </a:extLst>
          </p:cNvPr>
          <p:cNvSpPr>
            <a:spLocks noGrp="1"/>
          </p:cNvSpPr>
          <p:nvPr>
            <p:ph type="body" sz="quarter" idx="13"/>
          </p:nvPr>
        </p:nvSpPr>
        <p:spPr>
          <a:xfrm>
            <a:off x="5971309" y="2161314"/>
            <a:ext cx="5776255" cy="276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61314"/>
            <a:ext cx="4939724" cy="2766001"/>
          </a:xfrm>
        </p:spPr>
        <p:txBody>
          <a:bodyPr/>
          <a:lstStyle/>
          <a:p>
            <a:endParaRPr lang="en-US" dirty="0"/>
          </a:p>
        </p:txBody>
      </p:sp>
      <p:sp>
        <p:nvSpPr>
          <p:cNvPr id="18" name="Date Placeholder 2">
            <a:extLst>
              <a:ext uri="{FF2B5EF4-FFF2-40B4-BE49-F238E27FC236}">
                <a16:creationId xmlns:a16="http://schemas.microsoft.com/office/drawing/2014/main" id="{1EBAFD32-4176-4AC0-AF49-FEDB6BA666F9}"/>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10/2/2023</a:t>
            </a:fld>
            <a:endParaRPr lang="en-US"/>
          </a:p>
        </p:txBody>
      </p:sp>
      <p:sp>
        <p:nvSpPr>
          <p:cNvPr id="21" name="Footer Placeholder 3">
            <a:extLst>
              <a:ext uri="{FF2B5EF4-FFF2-40B4-BE49-F238E27FC236}">
                <a16:creationId xmlns:a16="http://schemas.microsoft.com/office/drawing/2014/main" id="{34023A63-730C-4869-9C47-EE62732F8A58}"/>
              </a:ext>
            </a:extLst>
          </p:cNvPr>
          <p:cNvSpPr>
            <a:spLocks noGrp="1"/>
          </p:cNvSpPr>
          <p:nvPr>
            <p:ph type="ftr" sz="quarter" idx="11"/>
          </p:nvPr>
        </p:nvSpPr>
        <p:spPr>
          <a:xfrm>
            <a:off x="4048442" y="5881608"/>
            <a:ext cx="4114800" cy="365125"/>
          </a:xfrm>
        </p:spPr>
        <p:txBody>
          <a:bodyPr/>
          <a:lstStyle/>
          <a:p>
            <a:endParaRPr lang="en-US"/>
          </a:p>
        </p:txBody>
      </p:sp>
      <p:sp>
        <p:nvSpPr>
          <p:cNvPr id="24" name="Slide Number Placeholder 4">
            <a:extLst>
              <a:ext uri="{FF2B5EF4-FFF2-40B4-BE49-F238E27FC236}">
                <a16:creationId xmlns:a16="http://schemas.microsoft.com/office/drawing/2014/main" id="{5472EC5D-4B38-410B-8364-0FFE2783C2F7}"/>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26" name="Text Placeholder 14">
            <a:extLst>
              <a:ext uri="{FF2B5EF4-FFF2-40B4-BE49-F238E27FC236}">
                <a16:creationId xmlns:a16="http://schemas.microsoft.com/office/drawing/2014/main" id="{51B80104-7A0C-4DC3-AE6E-5913F491EC47}"/>
              </a:ext>
            </a:extLst>
          </p:cNvPr>
          <p:cNvSpPr>
            <a:spLocks noGrp="1"/>
          </p:cNvSpPr>
          <p:nvPr>
            <p:ph type="body" sz="quarter" idx="17"/>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6483752C-4D11-4066-9A8D-444B41D0C80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C88B384-13EC-4FC6-9E05-C090615F7CD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447D13C7-E1F6-493B-94D7-A97EFFF79A44}"/>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DD31F194-7371-4CEE-96F8-69A82744288C}"/>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0C143FE-67D2-4714-9F42-616D011B35B5}"/>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3973999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44F41-F934-44B6-8AF7-777EE95BCA4E}"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331573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F91D-5567-442C-B014-254704634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24BBA8-8B40-48D2-944C-09BAE91D37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17A9FC3-E0C2-4949-9D7A-193075E73E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5D943AB-A2BA-4E7E-9171-5D2878D6299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402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4.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CA1DC4-08BD-4EF5-A141-A5919D7A9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6289E-163E-4015-98E1-F90E3038D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A6F69-A988-4F2E-BEC1-713E34B5D3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E5C65-A6A4-4D7E-A8A9-35240D7FED8F}" type="datetimeFigureOut">
              <a:rPr lang="en-US" smtClean="0"/>
              <a:t>10/2/2023</a:t>
            </a:fld>
            <a:endParaRPr lang="en-US"/>
          </a:p>
        </p:txBody>
      </p:sp>
      <p:sp>
        <p:nvSpPr>
          <p:cNvPr id="5" name="Footer Placeholder 4">
            <a:extLst>
              <a:ext uri="{FF2B5EF4-FFF2-40B4-BE49-F238E27FC236}">
                <a16:creationId xmlns:a16="http://schemas.microsoft.com/office/drawing/2014/main" id="{9CB45F18-1385-4EE3-AE74-7A921FADC6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7A5A-D37B-4E71-B0F5-8628470F2B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7FEF7F-D85A-4201-B820-A0FEA3130C3A}" type="slidenum">
              <a:rPr lang="en-US" smtClean="0"/>
              <a:t>‹#›</a:t>
            </a:fld>
            <a:endParaRPr lang="en-US"/>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5" r:id="rId3"/>
    <p:sldLayoutId id="2147483650" r:id="rId4"/>
    <p:sldLayoutId id="2147483651" r:id="rId5"/>
    <p:sldLayoutId id="2147483653" r:id="rId6"/>
    <p:sldLayoutId id="2147483654"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CA1DC4-08BD-4EF5-A141-A5919D7A9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6289E-163E-4015-98E1-F90E3038D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A6F69-A988-4F2E-BEC1-713E34B5D3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CB45F18-1385-4EE3-AE74-7A921FADC6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8817A5A-D37B-4E71-B0F5-8628470F2B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82616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880A02-C5CF-91A0-2DC9-027AA7D718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5FAB16-DF3A-6E35-781A-062264F1A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3FBB37-1811-4C50-D3A4-9F928F5CAE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417651B-0537-88B7-FD74-264141E2B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A33126B-C47F-DC85-05C5-7AAB531FF4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57360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880A02-C5CF-91A0-2DC9-027AA7D718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D5FAB16-DF3A-6E35-781A-062264F1A1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3FBB37-1811-4C50-D3A4-9F928F5CAE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3414426-F5CC-49C6-BA43-5AA663238667}"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417651B-0537-88B7-FD74-264141E2BB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A33126B-C47F-DC85-05C5-7AAB531FF4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A4130A2-3678-4EAC-948C-42AE8E87609A}"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304903"/>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CA1DC4-08BD-4EF5-A141-A5919D7A9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6289E-163E-4015-98E1-F90E3038D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A6F69-A988-4F2E-BEC1-713E34B5D3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16E5C65-A6A4-4D7E-A8A9-35240D7FED8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CB45F18-1385-4EE3-AE74-7A921FADC6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8817A5A-D37B-4E71-B0F5-8628470F2B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F7FEF7F-D85A-4201-B820-A0FEA3130C3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2329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0.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0.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40.xml"/><Relationship Id="rId6" Type="http://schemas.openxmlformats.org/officeDocument/2006/relationships/image" Target="../media/image8.png"/><Relationship Id="rId5" Type="http://schemas.microsoft.com/office/2007/relationships/hdphoto" Target="../media/hdphoto4.wdp"/><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diagramColors" Target="../diagrams/colors6.xml"/><Relationship Id="rId12"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image" Target="../media/image24.jpg"/><Relationship Id="rId5" Type="http://schemas.openxmlformats.org/officeDocument/2006/relationships/diagramLayout" Target="../diagrams/layout6.xml"/><Relationship Id="rId10" Type="http://schemas.openxmlformats.org/officeDocument/2006/relationships/image" Target="../media/image23.jpg"/><Relationship Id="rId4" Type="http://schemas.openxmlformats.org/officeDocument/2006/relationships/diagramData" Target="../diagrams/data6.xml"/><Relationship Id="rId9" Type="http://schemas.openxmlformats.org/officeDocument/2006/relationships/image" Target="../media/image22.jpg"/><Relationship Id="rId1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chart" Target="../charts/char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hart" Target="../charts/chart6.xml"/><Relationship Id="rId4" Type="http://schemas.openxmlformats.org/officeDocument/2006/relationships/chart" Target="../charts/char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7.xml"/><Relationship Id="rId1" Type="http://schemas.openxmlformats.org/officeDocument/2006/relationships/slideLayout" Target="../slideLayouts/slideLayout2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diagramLayout" Target="../diagrams/layout7.xml"/><Relationship Id="rId7" Type="http://schemas.openxmlformats.org/officeDocument/2006/relationships/image" Target="../media/image32.png"/><Relationship Id="rId2" Type="http://schemas.openxmlformats.org/officeDocument/2006/relationships/diagramData" Target="../diagrams/data7.xml"/><Relationship Id="rId1" Type="http://schemas.openxmlformats.org/officeDocument/2006/relationships/slideLayout" Target="../slideLayouts/slideLayout4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0.xml"/><Relationship Id="rId6" Type="http://schemas.openxmlformats.org/officeDocument/2006/relationships/image" Target="../media/image35.jpeg"/><Relationship Id="rId5" Type="http://schemas.microsoft.com/office/2007/relationships/hdphoto" Target="../media/hdphoto1.wdp"/><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Layout" Target="../slideLayouts/slideLayout40.xml"/><Relationship Id="rId5" Type="http://schemas.microsoft.com/office/2007/relationships/hdphoto" Target="../media/hdphoto7.wdp"/><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8.xml"/><Relationship Id="rId18" Type="http://schemas.openxmlformats.org/officeDocument/2006/relationships/customXml" Target="../ink/ink12.xml"/><Relationship Id="rId3" Type="http://schemas.microsoft.com/office/2007/relationships/hdphoto" Target="../media/hdphoto8.wdp"/><Relationship Id="rId7" Type="http://schemas.openxmlformats.org/officeDocument/2006/relationships/image" Target="../media/image12.png"/><Relationship Id="rId12" Type="http://schemas.openxmlformats.org/officeDocument/2006/relationships/customXml" Target="../ink/ink7.xml"/><Relationship Id="rId17" Type="http://schemas.openxmlformats.org/officeDocument/2006/relationships/customXml" Target="../ink/ink11.xml"/><Relationship Id="rId2" Type="http://schemas.openxmlformats.org/officeDocument/2006/relationships/image" Target="../media/image38.png"/><Relationship Id="rId16" Type="http://schemas.openxmlformats.org/officeDocument/2006/relationships/customXml" Target="../ink/ink10.xml"/><Relationship Id="rId20" Type="http://schemas.openxmlformats.org/officeDocument/2006/relationships/customXml" Target="../ink/ink14.xml"/><Relationship Id="rId1" Type="http://schemas.openxmlformats.org/officeDocument/2006/relationships/slideLayout" Target="../slideLayouts/slideLayout40.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image" Target="../media/image110.png"/><Relationship Id="rId15" Type="http://schemas.openxmlformats.org/officeDocument/2006/relationships/customXml" Target="../ink/ink9.xml"/><Relationship Id="rId10" Type="http://schemas.openxmlformats.org/officeDocument/2006/relationships/customXml" Target="../ink/ink5.xml"/><Relationship Id="rId19" Type="http://schemas.openxmlformats.org/officeDocument/2006/relationships/customXml" Target="../ink/ink13.xml"/><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9.png"/><Relationship Id="rId1" Type="http://schemas.openxmlformats.org/officeDocument/2006/relationships/slideLayout" Target="../slideLayouts/slideLayout40.xml"/><Relationship Id="rId5" Type="http://schemas.microsoft.com/office/2007/relationships/hdphoto" Target="../media/hdphoto10.wdp"/><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4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spreadsheets/d/1lLI33mXOjZnH8M7Qs5NTYjvHjy8crnK1/edit?usp=drive_link&amp;ouid=112231465881565299719&amp;rtpof=true&amp;sd=true" TargetMode="External"/><Relationship Id="rId2" Type="http://schemas.openxmlformats.org/officeDocument/2006/relationships/hyperlink" Target="https://drive.google.com/file/d/15ROoGdYBMX29Czaft-mb3hXYh_DGVWqk/view?usp=drive_link" TargetMode="External"/><Relationship Id="rId1" Type="http://schemas.openxmlformats.org/officeDocument/2006/relationships/slideLayout" Target="../slideLayouts/slideLayout40.xml"/><Relationship Id="rId5" Type="http://schemas.openxmlformats.org/officeDocument/2006/relationships/hyperlink" Target="https://drive.google.com/file/d/1wlgfOzeIln6sgzl1cqJUvqTGfPBy2apI/view?usp=drive_link" TargetMode="External"/><Relationship Id="rId4" Type="http://schemas.openxmlformats.org/officeDocument/2006/relationships/hyperlink" Target="https://drive.google.com/file/d/1ecfkGn2T6XbCEuD417VnkdpeHWH6-TcN/view?usp=drive_link" TargetMode="Externa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13"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image" Target="../media/image8.png"/><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image" Target="../media/image10.png"/><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emf"/><Relationship Id="rId1" Type="http://schemas.openxmlformats.org/officeDocument/2006/relationships/slideLayout" Target="../slideLayouts/slideLayout40.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emf"/><Relationship Id="rId1" Type="http://schemas.openxmlformats.org/officeDocument/2006/relationships/slideLayout" Target="../slideLayouts/slideLayout40.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graphical user interface&#10;&#10;Description automatically generated">
            <a:extLst>
              <a:ext uri="{FF2B5EF4-FFF2-40B4-BE49-F238E27FC236}">
                <a16:creationId xmlns:a16="http://schemas.microsoft.com/office/drawing/2014/main" id="{D2A62DE0-6FFB-41DC-9E37-2A5CE8673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6" y="-60508"/>
            <a:ext cx="12201142" cy="6876896"/>
          </a:xfrm>
          <a:prstGeom prst="rect">
            <a:avLst/>
          </a:prstGeom>
        </p:spPr>
      </p:pic>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Text Placeholder 4">
            <a:extLst>
              <a:ext uri="{FF2B5EF4-FFF2-40B4-BE49-F238E27FC236}">
                <a16:creationId xmlns:a16="http://schemas.microsoft.com/office/drawing/2014/main" id="{52A1DF0E-35EC-457B-BF14-F960C4621AB4}"/>
              </a:ext>
            </a:extLst>
          </p:cNvPr>
          <p:cNvSpPr txBox="1">
            <a:spLocks/>
          </p:cNvSpPr>
          <p:nvPr/>
        </p:nvSpPr>
        <p:spPr>
          <a:xfrm>
            <a:off x="518492" y="1597969"/>
            <a:ext cx="11684173" cy="13688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b="1" dirty="0">
                <a:solidFill>
                  <a:srgbClr val="FFFF00"/>
                </a:solidFill>
                <a:cs typeface="Arial" panose="020B0604020202020204" pitchFamily="34" charset="0"/>
              </a:rPr>
              <a:t>Customer Sentiment Analysis for Hotels in Europe</a:t>
            </a:r>
          </a:p>
        </p:txBody>
      </p:sp>
      <p:sp>
        <p:nvSpPr>
          <p:cNvPr id="15" name="Text Placeholder 5">
            <a:extLst>
              <a:ext uri="{FF2B5EF4-FFF2-40B4-BE49-F238E27FC236}">
                <a16:creationId xmlns:a16="http://schemas.microsoft.com/office/drawing/2014/main" id="{365B3012-0E2F-4EDD-8FDE-DCF0C9FB79D4}"/>
              </a:ext>
            </a:extLst>
          </p:cNvPr>
          <p:cNvSpPr txBox="1">
            <a:spLocks/>
          </p:cNvSpPr>
          <p:nvPr/>
        </p:nvSpPr>
        <p:spPr>
          <a:xfrm>
            <a:off x="518493" y="4290402"/>
            <a:ext cx="5348287" cy="20621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Team Members:</a:t>
            </a:r>
          </a:p>
          <a:p>
            <a:pPr marL="0" indent="0">
              <a:spcBef>
                <a:spcPts val="0"/>
              </a:spcBef>
              <a:buNone/>
            </a:pPr>
            <a:r>
              <a:rPr lang="en-US" sz="2000" dirty="0">
                <a:solidFill>
                  <a:schemeClr val="bg1"/>
                </a:solidFill>
              </a:rPr>
              <a:t>Anjali Kashyap</a:t>
            </a:r>
          </a:p>
          <a:p>
            <a:pPr marL="0" indent="0">
              <a:spcBef>
                <a:spcPts val="0"/>
              </a:spcBef>
              <a:buNone/>
            </a:pPr>
            <a:r>
              <a:rPr lang="en-US" sz="2000" dirty="0">
                <a:solidFill>
                  <a:schemeClr val="bg1"/>
                </a:solidFill>
              </a:rPr>
              <a:t>Chinmay </a:t>
            </a:r>
            <a:r>
              <a:rPr lang="en-US" sz="2000" dirty="0" err="1">
                <a:solidFill>
                  <a:schemeClr val="bg1"/>
                </a:solidFill>
              </a:rPr>
              <a:t>Pisu</a:t>
            </a:r>
            <a:r>
              <a:rPr lang="en-US" sz="2000" dirty="0">
                <a:solidFill>
                  <a:schemeClr val="bg1"/>
                </a:solidFill>
              </a:rPr>
              <a:t> </a:t>
            </a:r>
          </a:p>
          <a:p>
            <a:pPr marL="0" indent="0">
              <a:spcBef>
                <a:spcPts val="0"/>
              </a:spcBef>
              <a:buNone/>
            </a:pPr>
            <a:r>
              <a:rPr lang="en-US" sz="2000" dirty="0" err="1">
                <a:solidFill>
                  <a:schemeClr val="bg1"/>
                </a:solidFill>
              </a:rPr>
              <a:t>Nitesh</a:t>
            </a:r>
            <a:r>
              <a:rPr lang="en-US" sz="2000" dirty="0">
                <a:solidFill>
                  <a:schemeClr val="bg1"/>
                </a:solidFill>
              </a:rPr>
              <a:t> Yadav </a:t>
            </a:r>
          </a:p>
          <a:p>
            <a:pPr marL="0" indent="0">
              <a:spcBef>
                <a:spcPts val="0"/>
              </a:spcBef>
              <a:buNone/>
            </a:pPr>
            <a:r>
              <a:rPr lang="en-US" sz="2000" dirty="0" err="1">
                <a:solidFill>
                  <a:schemeClr val="bg1"/>
                </a:solidFill>
              </a:rPr>
              <a:t>Parul</a:t>
            </a:r>
            <a:r>
              <a:rPr lang="en-US" sz="2000" dirty="0">
                <a:solidFill>
                  <a:schemeClr val="bg1"/>
                </a:solidFill>
              </a:rPr>
              <a:t> </a:t>
            </a:r>
            <a:r>
              <a:rPr lang="en-US" sz="2000" dirty="0" err="1">
                <a:solidFill>
                  <a:schemeClr val="bg1"/>
                </a:solidFill>
              </a:rPr>
              <a:t>Saigal</a:t>
            </a:r>
            <a:endParaRPr lang="en-US" sz="2000" dirty="0">
              <a:solidFill>
                <a:schemeClr val="bg1"/>
              </a:solidFill>
            </a:endParaRPr>
          </a:p>
          <a:p>
            <a:pPr marL="0" indent="0">
              <a:spcBef>
                <a:spcPts val="0"/>
              </a:spcBef>
              <a:buNone/>
            </a:pPr>
            <a:r>
              <a:rPr lang="en-US" sz="2000" dirty="0" err="1">
                <a:solidFill>
                  <a:schemeClr val="bg1"/>
                </a:solidFill>
              </a:rPr>
              <a:t>Tunisha</a:t>
            </a:r>
            <a:r>
              <a:rPr lang="en-US" sz="2000" dirty="0">
                <a:solidFill>
                  <a:schemeClr val="bg1"/>
                </a:solidFill>
              </a:rPr>
              <a:t> </a:t>
            </a:r>
            <a:r>
              <a:rPr lang="en-US" sz="2000" dirty="0" err="1">
                <a:solidFill>
                  <a:schemeClr val="bg1"/>
                </a:solidFill>
              </a:rPr>
              <a:t>Singhania</a:t>
            </a:r>
            <a:r>
              <a:rPr lang="en-US" sz="2000" dirty="0">
                <a:solidFill>
                  <a:schemeClr val="bg1"/>
                </a:solidFill>
              </a:rPr>
              <a:t>  </a:t>
            </a:r>
          </a:p>
          <a:p>
            <a:pPr marL="0" indent="0">
              <a:spcBef>
                <a:spcPts val="0"/>
              </a:spcBef>
              <a:buNone/>
            </a:pPr>
            <a:r>
              <a:rPr lang="en-US" sz="2000" dirty="0">
                <a:solidFill>
                  <a:schemeClr val="bg1"/>
                </a:solidFill>
              </a:rPr>
              <a:t>Pratik </a:t>
            </a:r>
            <a:r>
              <a:rPr lang="en-US" sz="2000" dirty="0" err="1">
                <a:solidFill>
                  <a:schemeClr val="bg1"/>
                </a:solidFill>
              </a:rPr>
              <a:t>Kalantri</a:t>
            </a:r>
            <a:r>
              <a:rPr lang="en-US" sz="2000" dirty="0">
                <a:solidFill>
                  <a:schemeClr val="bg1"/>
                </a:solidFill>
              </a:rPr>
              <a:t> </a:t>
            </a:r>
          </a:p>
          <a:p>
            <a:pPr marL="0" indent="0">
              <a:spcBef>
                <a:spcPts val="0"/>
              </a:spcBef>
              <a:buNone/>
            </a:pPr>
            <a:r>
              <a:rPr lang="en-US" sz="2000" dirty="0">
                <a:solidFill>
                  <a:schemeClr val="bg1"/>
                </a:solidFill>
              </a:rPr>
              <a:t>Ravi Raj </a:t>
            </a:r>
          </a:p>
          <a:p>
            <a:pPr marL="0" indent="0">
              <a:spcBef>
                <a:spcPts val="0"/>
              </a:spcBef>
              <a:buNone/>
            </a:pPr>
            <a:endParaRPr lang="en-US" sz="2000" b="1" dirty="0">
              <a:solidFill>
                <a:schemeClr val="bg1"/>
              </a:solidFill>
            </a:endParaRPr>
          </a:p>
          <a:p>
            <a:pPr marL="0" indent="0">
              <a:spcBef>
                <a:spcPts val="0"/>
              </a:spcBef>
              <a:buNone/>
            </a:pPr>
            <a:endParaRPr lang="en-US" sz="2000" b="1" dirty="0">
              <a:solidFill>
                <a:schemeClr val="bg1"/>
              </a:solidFill>
            </a:endParaRPr>
          </a:p>
        </p:txBody>
      </p:sp>
      <p:sp>
        <p:nvSpPr>
          <p:cNvPr id="16" name="Text Placeholder 4">
            <a:extLst>
              <a:ext uri="{FF2B5EF4-FFF2-40B4-BE49-F238E27FC236}">
                <a16:creationId xmlns:a16="http://schemas.microsoft.com/office/drawing/2014/main" id="{E39410E1-F7AA-4843-B17F-7B86893FAFB6}"/>
              </a:ext>
            </a:extLst>
          </p:cNvPr>
          <p:cNvSpPr txBox="1">
            <a:spLocks/>
          </p:cNvSpPr>
          <p:nvPr/>
        </p:nvSpPr>
        <p:spPr>
          <a:xfrm>
            <a:off x="500675" y="2797160"/>
            <a:ext cx="5221125" cy="74605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smtClean="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0" i="0" dirty="0">
                <a:solidFill>
                  <a:schemeClr val="bg1">
                    <a:lumMod val="95000"/>
                  </a:schemeClr>
                </a:solidFill>
                <a:effectLst/>
                <a:latin typeface="Roboto" panose="020B0604020202020204" pitchFamily="2" charset="0"/>
              </a:rPr>
              <a:t>IPBA_B11_GROUP A</a:t>
            </a:r>
            <a:endParaRPr lang="en-IN" sz="2400" dirty="0">
              <a:solidFill>
                <a:schemeClr val="bg1">
                  <a:lumMod val="95000"/>
                </a:schemeClr>
              </a:solidFill>
              <a:latin typeface="Arial Narrow" panose="020B0606020202030204" pitchFamily="34" charset="0"/>
            </a:endParaRPr>
          </a:p>
        </p:txBody>
      </p:sp>
      <p:sp>
        <p:nvSpPr>
          <p:cNvPr id="17" name="Text Placeholder 5">
            <a:extLst>
              <a:ext uri="{FF2B5EF4-FFF2-40B4-BE49-F238E27FC236}">
                <a16:creationId xmlns:a16="http://schemas.microsoft.com/office/drawing/2014/main" id="{3F2E7A32-3E8B-446D-9376-09B7A72FF671}"/>
              </a:ext>
            </a:extLst>
          </p:cNvPr>
          <p:cNvSpPr txBox="1">
            <a:spLocks/>
          </p:cNvSpPr>
          <p:nvPr/>
        </p:nvSpPr>
        <p:spPr>
          <a:xfrm>
            <a:off x="518493" y="3966376"/>
            <a:ext cx="4501663" cy="399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Mentor: Mr. Karthik </a:t>
            </a:r>
            <a:r>
              <a:rPr lang="en-US" sz="2000" dirty="0" err="1">
                <a:solidFill>
                  <a:schemeClr val="bg1"/>
                </a:solidFill>
              </a:rPr>
              <a:t>Vadhri</a:t>
            </a:r>
            <a:endParaRPr lang="en-US" sz="2000" dirty="0">
              <a:solidFill>
                <a:schemeClr val="bg1"/>
              </a:solidFill>
            </a:endParaRPr>
          </a:p>
        </p:txBody>
      </p:sp>
      <p:pic>
        <p:nvPicPr>
          <p:cNvPr id="20" name="Picture 2" descr="Indian Institute of Management Indore - Wikipedia">
            <a:extLst>
              <a:ext uri="{FF2B5EF4-FFF2-40B4-BE49-F238E27FC236}">
                <a16:creationId xmlns:a16="http://schemas.microsoft.com/office/drawing/2014/main" id="{F33144D2-2922-4F38-9F93-4C4F5301601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a:extLst>
              <a:ext uri="{FF2B5EF4-FFF2-40B4-BE49-F238E27FC236}">
                <a16:creationId xmlns:a16="http://schemas.microsoft.com/office/drawing/2014/main" id="{E2EBF116-2934-4E58-9118-E3AED44F609C}"/>
              </a:ext>
            </a:extLst>
          </p:cNvPr>
          <p:cNvSpPr txBox="1">
            <a:spLocks/>
          </p:cNvSpPr>
          <p:nvPr/>
        </p:nvSpPr>
        <p:spPr>
          <a:xfrm>
            <a:off x="696191" y="157715"/>
            <a:ext cx="5399809" cy="399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1" dirty="0">
                <a:solidFill>
                  <a:schemeClr val="bg1"/>
                </a:solidFill>
              </a:rPr>
              <a:t>Integrated Program in Business Analytics</a:t>
            </a:r>
          </a:p>
        </p:txBody>
      </p:sp>
      <p:pic>
        <p:nvPicPr>
          <p:cNvPr id="4" name="Picture 3" descr="Logo&#10;&#10;Description automatically generated with medium confidence">
            <a:extLst>
              <a:ext uri="{FF2B5EF4-FFF2-40B4-BE49-F238E27FC236}">
                <a16:creationId xmlns:a16="http://schemas.microsoft.com/office/drawing/2014/main" id="{98903AF6-47ED-419F-AE18-C6296D19A5E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710219" y="75842"/>
            <a:ext cx="1392824" cy="663913"/>
          </a:xfrm>
          <a:prstGeom prst="rect">
            <a:avLst/>
          </a:prstGeom>
        </p:spPr>
      </p:pic>
    </p:spTree>
    <p:extLst>
      <p:ext uri="{BB962C8B-B14F-4D97-AF65-F5344CB8AC3E}">
        <p14:creationId xmlns:p14="http://schemas.microsoft.com/office/powerpoint/2010/main" val="4030831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415256308"/>
              </p:ext>
            </p:extLst>
          </p:nvPr>
        </p:nvGraphicFramePr>
        <p:xfrm>
          <a:off x="866775" y="0"/>
          <a:ext cx="5062538" cy="34147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2554489224"/>
              </p:ext>
            </p:extLst>
          </p:nvPr>
        </p:nvGraphicFramePr>
        <p:xfrm>
          <a:off x="6367462" y="0"/>
          <a:ext cx="4933950" cy="35575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3833090056"/>
              </p:ext>
            </p:extLst>
          </p:nvPr>
        </p:nvGraphicFramePr>
        <p:xfrm>
          <a:off x="1007269" y="3557588"/>
          <a:ext cx="9844088" cy="31718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26636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C3A07-FE0D-E7FD-F866-B065741699A4}"/>
              </a:ext>
            </a:extLst>
          </p:cNvPr>
          <p:cNvSpPr>
            <a:spLocks noGrp="1"/>
          </p:cNvSpPr>
          <p:nvPr>
            <p:ph type="title"/>
          </p:nvPr>
        </p:nvSpPr>
        <p:spPr>
          <a:xfrm>
            <a:off x="1863176" y="0"/>
            <a:ext cx="10515600" cy="885825"/>
          </a:xfrm>
        </p:spPr>
        <p:txBody>
          <a:bodyPr>
            <a:normAutofit/>
          </a:bodyPr>
          <a:lstStyle/>
          <a:p>
            <a:r>
              <a:rPr lang="en-IN" sz="4000" b="0" dirty="0">
                <a:solidFill>
                  <a:srgbClr val="FFFF00"/>
                </a:solidFill>
                <a:latin typeface="+mn-lt"/>
              </a:rPr>
              <a:t>Multivariate and Bivariate Analysis</a:t>
            </a:r>
          </a:p>
        </p:txBody>
      </p:sp>
      <p:pic>
        <p:nvPicPr>
          <p:cNvPr id="2050" name="Picture 2">
            <a:extLst>
              <a:ext uri="{FF2B5EF4-FFF2-40B4-BE49-F238E27FC236}">
                <a16:creationId xmlns:a16="http://schemas.microsoft.com/office/drawing/2014/main" id="{406A79C8-3BAE-9C17-61BA-7D18B45FA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17" y="1259859"/>
            <a:ext cx="5942118"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79F4DE-1821-A7B5-7D1D-D185AF08DF4C}"/>
              </a:ext>
            </a:extLst>
          </p:cNvPr>
          <p:cNvSpPr txBox="1"/>
          <p:nvPr/>
        </p:nvSpPr>
        <p:spPr>
          <a:xfrm>
            <a:off x="6282776" y="885825"/>
            <a:ext cx="6096000" cy="3785652"/>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bg1"/>
                </a:solidFill>
              </a:rPr>
              <a:t>Total Positive word count 9167995 </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Total negative word count 9561499</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b="0" i="0" dirty="0">
                <a:solidFill>
                  <a:schemeClr val="bg1"/>
                </a:solidFill>
                <a:effectLst/>
              </a:rPr>
              <a:t>Positive words in review are more than negative words.</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As the positive word count in a review is</a:t>
            </a:r>
          </a:p>
          <a:p>
            <a:r>
              <a:rPr lang="en-US" sz="2000" dirty="0">
                <a:solidFill>
                  <a:schemeClr val="bg1"/>
                </a:solidFill>
              </a:rPr>
              <a:t>     increasing, the reviewer’s score is also increasing.</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As the negative word count in the review is </a:t>
            </a:r>
          </a:p>
          <a:p>
            <a:r>
              <a:rPr lang="en-US" sz="2000" dirty="0">
                <a:solidFill>
                  <a:schemeClr val="bg1"/>
                </a:solidFill>
              </a:rPr>
              <a:t>     increasing, the reviewer’s score is decreasing.</a:t>
            </a:r>
            <a:endParaRPr lang="en-IN" sz="2000" dirty="0">
              <a:solidFill>
                <a:schemeClr val="bg1"/>
              </a:solidFill>
            </a:endParaRPr>
          </a:p>
        </p:txBody>
      </p:sp>
    </p:spTree>
    <p:extLst>
      <p:ext uri="{BB962C8B-B14F-4D97-AF65-F5344CB8AC3E}">
        <p14:creationId xmlns:p14="http://schemas.microsoft.com/office/powerpoint/2010/main" val="33862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E3C5-B112-625B-59D2-268BCC4D26B6}"/>
              </a:ext>
            </a:extLst>
          </p:cNvPr>
          <p:cNvSpPr>
            <a:spLocks noGrp="1"/>
          </p:cNvSpPr>
          <p:nvPr>
            <p:ph type="title"/>
          </p:nvPr>
        </p:nvSpPr>
        <p:spPr>
          <a:xfrm>
            <a:off x="237005" y="0"/>
            <a:ext cx="10515600" cy="1004046"/>
          </a:xfrm>
        </p:spPr>
        <p:txBody>
          <a:bodyPr>
            <a:normAutofit/>
          </a:bodyPr>
          <a:lstStyle/>
          <a:p>
            <a:pPr algn="ctr"/>
            <a:r>
              <a:rPr lang="en-IN" sz="4000" b="0" dirty="0">
                <a:solidFill>
                  <a:srgbClr val="FFFF00"/>
                </a:solidFill>
                <a:latin typeface="+mn-lt"/>
              </a:rPr>
              <a:t>Analysis of reviewer score</a:t>
            </a:r>
          </a:p>
        </p:txBody>
      </p:sp>
      <p:pic>
        <p:nvPicPr>
          <p:cNvPr id="3" name="Picture 2">
            <a:extLst>
              <a:ext uri="{FF2B5EF4-FFF2-40B4-BE49-F238E27FC236}">
                <a16:creationId xmlns:a16="http://schemas.microsoft.com/office/drawing/2014/main" id="{1917D28E-0EF7-54A2-5E43-408076FEDD6B}"/>
              </a:ext>
            </a:extLst>
          </p:cNvPr>
          <p:cNvPicPr>
            <a:picLocks noChangeAspect="1"/>
          </p:cNvPicPr>
          <p:nvPr/>
        </p:nvPicPr>
        <p:blipFill>
          <a:blip r:embed="rId2"/>
          <a:stretch>
            <a:fillRect/>
          </a:stretch>
        </p:blipFill>
        <p:spPr>
          <a:xfrm>
            <a:off x="962777" y="1108079"/>
            <a:ext cx="3752850" cy="2495550"/>
          </a:xfrm>
          <a:prstGeom prst="rect">
            <a:avLst/>
          </a:prstGeom>
        </p:spPr>
      </p:pic>
      <p:pic>
        <p:nvPicPr>
          <p:cNvPr id="4097" name="Picture 1">
            <a:extLst>
              <a:ext uri="{FF2B5EF4-FFF2-40B4-BE49-F238E27FC236}">
                <a16:creationId xmlns:a16="http://schemas.microsoft.com/office/drawing/2014/main" id="{476254C8-9B7B-AAC2-D2E2-8393D6C8E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0047" y="1108080"/>
            <a:ext cx="4522996" cy="24110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C5558E-92CD-A4AA-7B23-CDDDD35DF1A4}"/>
              </a:ext>
            </a:extLst>
          </p:cNvPr>
          <p:cNvSpPr txBox="1"/>
          <p:nvPr/>
        </p:nvSpPr>
        <p:spPr>
          <a:xfrm>
            <a:off x="1325765" y="3818098"/>
            <a:ext cx="8373820" cy="1938992"/>
          </a:xfrm>
          <a:prstGeom prst="rect">
            <a:avLst/>
          </a:prstGeom>
          <a:noFill/>
        </p:spPr>
        <p:txBody>
          <a:bodyPr wrap="square" rtlCol="0">
            <a:spAutoFit/>
          </a:bodyPr>
          <a:lstStyle/>
          <a:p>
            <a:r>
              <a:rPr lang="en-US" sz="2000" b="0" i="0" dirty="0">
                <a:solidFill>
                  <a:schemeClr val="bg1"/>
                </a:solidFill>
                <a:effectLst/>
              </a:rPr>
              <a:t>After performing some basic analysis on reviewer score we </a:t>
            </a:r>
            <a:r>
              <a:rPr lang="en-US" sz="2000" dirty="0">
                <a:solidFill>
                  <a:schemeClr val="bg1"/>
                </a:solidFill>
              </a:rPr>
              <a:t>got the following results :- </a:t>
            </a:r>
          </a:p>
          <a:p>
            <a:pPr marL="342900" indent="-342900">
              <a:buFont typeface="Arial" panose="020B0604020202020204" pitchFamily="34" charset="0"/>
              <a:buChar char="•"/>
            </a:pPr>
            <a:r>
              <a:rPr lang="en-US" sz="2000" b="0" i="0" dirty="0">
                <a:solidFill>
                  <a:schemeClr val="bg1"/>
                </a:solidFill>
                <a:effectLst/>
              </a:rPr>
              <a:t>The </a:t>
            </a:r>
            <a:r>
              <a:rPr lang="en-US" sz="2000" dirty="0">
                <a:solidFill>
                  <a:schemeClr val="bg1"/>
                </a:solidFill>
              </a:rPr>
              <a:t>mean of </a:t>
            </a:r>
            <a:r>
              <a:rPr lang="en-US" sz="2000" b="0" i="0" dirty="0">
                <a:solidFill>
                  <a:schemeClr val="bg1"/>
                </a:solidFill>
                <a:effectLst/>
              </a:rPr>
              <a:t>Reviewer Score is 8.395 .</a:t>
            </a:r>
          </a:p>
          <a:p>
            <a:pPr marL="342900" indent="-342900">
              <a:buFont typeface="Arial" panose="020B0604020202020204" pitchFamily="34" charset="0"/>
              <a:buChar char="•"/>
            </a:pPr>
            <a:r>
              <a:rPr lang="en-US" sz="2000" dirty="0">
                <a:solidFill>
                  <a:schemeClr val="bg1"/>
                </a:solidFill>
              </a:rPr>
              <a:t>The </a:t>
            </a:r>
            <a:r>
              <a:rPr lang="en-US" sz="2000" b="0" i="0" dirty="0">
                <a:solidFill>
                  <a:schemeClr val="bg1"/>
                </a:solidFill>
                <a:effectLst/>
              </a:rPr>
              <a:t> Median of the data is 8.8 .</a:t>
            </a:r>
          </a:p>
          <a:p>
            <a:pPr marL="342900" indent="-342900">
              <a:buFont typeface="Arial" panose="020B0604020202020204" pitchFamily="34" charset="0"/>
              <a:buChar char="•"/>
            </a:pPr>
            <a:r>
              <a:rPr lang="en-US" sz="2000" dirty="0">
                <a:solidFill>
                  <a:schemeClr val="bg1"/>
                </a:solidFill>
              </a:rPr>
              <a:t>And the </a:t>
            </a:r>
            <a:r>
              <a:rPr lang="en-US" sz="2000" b="0" i="0" dirty="0">
                <a:solidFill>
                  <a:schemeClr val="bg1"/>
                </a:solidFill>
                <a:effectLst/>
              </a:rPr>
              <a:t> Mode is  10  .</a:t>
            </a:r>
          </a:p>
          <a:p>
            <a:pPr marL="342900" indent="-342900">
              <a:buFont typeface="Arial" panose="020B0604020202020204" pitchFamily="34" charset="0"/>
              <a:buChar char="•"/>
            </a:pPr>
            <a:r>
              <a:rPr lang="en-US" sz="2000" dirty="0">
                <a:solidFill>
                  <a:schemeClr val="bg1"/>
                </a:solidFill>
              </a:rPr>
              <a:t>We can also see that the data is </a:t>
            </a:r>
            <a:r>
              <a:rPr lang="en-US" sz="2000" b="0" i="0" dirty="0">
                <a:solidFill>
                  <a:schemeClr val="bg1"/>
                </a:solidFill>
                <a:effectLst/>
              </a:rPr>
              <a:t>Negatively skewed .</a:t>
            </a:r>
            <a:endParaRPr lang="en-IN" sz="2000" dirty="0">
              <a:solidFill>
                <a:schemeClr val="bg1"/>
              </a:solidFill>
            </a:endParaRPr>
          </a:p>
        </p:txBody>
      </p:sp>
    </p:spTree>
    <p:extLst>
      <p:ext uri="{BB962C8B-B14F-4D97-AF65-F5344CB8AC3E}">
        <p14:creationId xmlns:p14="http://schemas.microsoft.com/office/powerpoint/2010/main" val="423259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2037-C9C8-3DC8-3776-B538130E4D97}"/>
              </a:ext>
            </a:extLst>
          </p:cNvPr>
          <p:cNvSpPr>
            <a:spLocks noGrp="1"/>
          </p:cNvSpPr>
          <p:nvPr>
            <p:ph type="title"/>
          </p:nvPr>
        </p:nvSpPr>
        <p:spPr>
          <a:xfrm>
            <a:off x="346083" y="161046"/>
            <a:ext cx="10515600" cy="560613"/>
          </a:xfrm>
        </p:spPr>
        <p:txBody>
          <a:bodyPr>
            <a:noAutofit/>
          </a:bodyPr>
          <a:lstStyle/>
          <a:p>
            <a:pPr algn="ctr"/>
            <a:r>
              <a:rPr lang="en-IN" sz="4000" b="0" dirty="0">
                <a:solidFill>
                  <a:srgbClr val="FFFF00"/>
                </a:solidFill>
                <a:latin typeface="+mn-lt"/>
              </a:rPr>
              <a:t>Correlation Heatmap</a:t>
            </a:r>
          </a:p>
        </p:txBody>
      </p:sp>
      <p:pic>
        <p:nvPicPr>
          <p:cNvPr id="3" name="Picture 2">
            <a:extLst>
              <a:ext uri="{FF2B5EF4-FFF2-40B4-BE49-F238E27FC236}">
                <a16:creationId xmlns:a16="http://schemas.microsoft.com/office/drawing/2014/main" id="{610F54E6-99F8-4C58-20BB-184749F224A7}"/>
              </a:ext>
            </a:extLst>
          </p:cNvPr>
          <p:cNvPicPr>
            <a:picLocks noChangeAspect="1"/>
          </p:cNvPicPr>
          <p:nvPr/>
        </p:nvPicPr>
        <p:blipFill>
          <a:blip r:embed="rId2"/>
          <a:stretch>
            <a:fillRect/>
          </a:stretch>
        </p:blipFill>
        <p:spPr>
          <a:xfrm>
            <a:off x="346083" y="728943"/>
            <a:ext cx="6375817" cy="5822016"/>
          </a:xfrm>
          <a:prstGeom prst="rect">
            <a:avLst/>
          </a:prstGeom>
        </p:spPr>
      </p:pic>
      <p:sp>
        <p:nvSpPr>
          <p:cNvPr id="4" name="TextBox 3">
            <a:extLst>
              <a:ext uri="{FF2B5EF4-FFF2-40B4-BE49-F238E27FC236}">
                <a16:creationId xmlns:a16="http://schemas.microsoft.com/office/drawing/2014/main" id="{3B8F0A15-6783-501B-F29E-F7C7CC13A4F6}"/>
              </a:ext>
            </a:extLst>
          </p:cNvPr>
          <p:cNvSpPr txBox="1"/>
          <p:nvPr/>
        </p:nvSpPr>
        <p:spPr>
          <a:xfrm>
            <a:off x="7300912" y="1007409"/>
            <a:ext cx="4354794" cy="5016758"/>
          </a:xfrm>
          <a:prstGeom prst="rect">
            <a:avLst/>
          </a:prstGeom>
          <a:noFill/>
        </p:spPr>
        <p:txBody>
          <a:bodyPr wrap="square" rtlCol="0">
            <a:spAutoFit/>
          </a:bodyPr>
          <a:lstStyle/>
          <a:p>
            <a:r>
              <a:rPr lang="en-US" sz="2000" b="0" i="0" dirty="0">
                <a:solidFill>
                  <a:schemeClr val="bg1"/>
                </a:solidFill>
                <a:effectLst/>
              </a:rPr>
              <a:t>A </a:t>
            </a:r>
            <a:r>
              <a:rPr lang="en-US" sz="2000" i="0" dirty="0">
                <a:solidFill>
                  <a:schemeClr val="bg1"/>
                </a:solidFill>
                <a:effectLst/>
              </a:rPr>
              <a:t>correlation heatmap is a graphical presentation representing the correlation between different variables in the data. </a:t>
            </a:r>
            <a:r>
              <a:rPr lang="en-US" sz="2000" dirty="0">
                <a:solidFill>
                  <a:schemeClr val="bg1"/>
                </a:solidFill>
              </a:rPr>
              <a:t> </a:t>
            </a:r>
          </a:p>
          <a:p>
            <a:endParaRPr lang="en-US" sz="2000" dirty="0">
              <a:solidFill>
                <a:schemeClr val="bg1"/>
              </a:solidFill>
            </a:endParaRPr>
          </a:p>
          <a:p>
            <a:r>
              <a:rPr lang="en-US" sz="2000" dirty="0">
                <a:solidFill>
                  <a:schemeClr val="bg1"/>
                </a:solidFill>
              </a:rPr>
              <a:t>By this heatmap we understand a few things :</a:t>
            </a:r>
          </a:p>
          <a:p>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There is a significant correlation between the Reviewer’s score and Total number of Positive and Negative word counts in a review. </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The least related columns </a:t>
            </a:r>
          </a:p>
          <a:p>
            <a:r>
              <a:rPr lang="en-US" sz="2000" dirty="0">
                <a:solidFill>
                  <a:schemeClr val="bg1"/>
                </a:solidFill>
              </a:rPr>
              <a:t>     are latitude and </a:t>
            </a:r>
          </a:p>
          <a:p>
            <a:r>
              <a:rPr lang="en-US" sz="2000" dirty="0">
                <a:solidFill>
                  <a:schemeClr val="bg1"/>
                </a:solidFill>
              </a:rPr>
              <a:t>     longitude  </a:t>
            </a:r>
            <a:endParaRPr lang="en-IN" sz="2000" dirty="0">
              <a:solidFill>
                <a:schemeClr val="bg1"/>
              </a:solidFill>
            </a:endParaRPr>
          </a:p>
        </p:txBody>
      </p:sp>
    </p:spTree>
    <p:extLst>
      <p:ext uri="{BB962C8B-B14F-4D97-AF65-F5344CB8AC3E}">
        <p14:creationId xmlns:p14="http://schemas.microsoft.com/office/powerpoint/2010/main" val="3237305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679A-577C-9C6C-9BEE-8921B57F9C98}"/>
              </a:ext>
            </a:extLst>
          </p:cNvPr>
          <p:cNvSpPr>
            <a:spLocks noGrp="1"/>
          </p:cNvSpPr>
          <p:nvPr>
            <p:ph type="title"/>
          </p:nvPr>
        </p:nvSpPr>
        <p:spPr>
          <a:xfrm>
            <a:off x="838200" y="251012"/>
            <a:ext cx="10515600" cy="899422"/>
          </a:xfrm>
        </p:spPr>
        <p:txBody>
          <a:bodyPr>
            <a:normAutofit/>
          </a:bodyPr>
          <a:lstStyle/>
          <a:p>
            <a:pPr algn="ctr"/>
            <a:r>
              <a:rPr lang="en-IN" sz="4000" b="0" dirty="0">
                <a:solidFill>
                  <a:srgbClr val="FFFF00"/>
                </a:solidFill>
                <a:latin typeface="+mn-lt"/>
              </a:rPr>
              <a:t>Hypothesis Testing </a:t>
            </a:r>
          </a:p>
        </p:txBody>
      </p:sp>
      <p:sp>
        <p:nvSpPr>
          <p:cNvPr id="3" name="TextBox 2">
            <a:extLst>
              <a:ext uri="{FF2B5EF4-FFF2-40B4-BE49-F238E27FC236}">
                <a16:creationId xmlns:a16="http://schemas.microsoft.com/office/drawing/2014/main" id="{E643534D-BB16-0336-BF8B-6D84FCF29B71}"/>
              </a:ext>
            </a:extLst>
          </p:cNvPr>
          <p:cNvSpPr txBox="1"/>
          <p:nvPr/>
        </p:nvSpPr>
        <p:spPr>
          <a:xfrm>
            <a:off x="609601" y="1206336"/>
            <a:ext cx="11187952" cy="2800767"/>
          </a:xfrm>
          <a:prstGeom prst="rect">
            <a:avLst/>
          </a:prstGeom>
          <a:noFill/>
        </p:spPr>
        <p:txBody>
          <a:bodyPr wrap="square" rtlCol="0">
            <a:spAutoFit/>
          </a:bodyPr>
          <a:lstStyle/>
          <a:p>
            <a:r>
              <a:rPr lang="en-US" sz="1600" b="0" i="0" dirty="0">
                <a:solidFill>
                  <a:schemeClr val="bg1"/>
                </a:solidFill>
                <a:effectLst/>
                <a:latin typeface="arial" panose="020B0604020202020204" pitchFamily="34" charset="0"/>
              </a:rPr>
              <a:t>Hypothesis testing is </a:t>
            </a:r>
            <a:r>
              <a:rPr lang="en-US" sz="1600" b="1" i="0" dirty="0">
                <a:solidFill>
                  <a:schemeClr val="bg1"/>
                </a:solidFill>
                <a:effectLst/>
                <a:latin typeface="arial" panose="020B0604020202020204" pitchFamily="34" charset="0"/>
              </a:rPr>
              <a:t>a common statistical tool used in research and data science to support the certainty of findings</a:t>
            </a:r>
            <a:r>
              <a:rPr lang="en-US" sz="1600" b="0" i="0" dirty="0">
                <a:solidFill>
                  <a:schemeClr val="bg1"/>
                </a:solidFill>
                <a:effectLst/>
                <a:latin typeface="arial" panose="020B0604020202020204" pitchFamily="34" charset="0"/>
              </a:rPr>
              <a:t>. The aim of testing is to answer how probable an apparent effect is detected by chance given a random data sample.</a:t>
            </a:r>
          </a:p>
          <a:p>
            <a:r>
              <a:rPr lang="en-US" sz="1600" dirty="0">
                <a:solidFill>
                  <a:schemeClr val="bg1"/>
                </a:solidFill>
                <a:latin typeface="arial" panose="020B0604020202020204" pitchFamily="34" charset="0"/>
              </a:rPr>
              <a:t> </a:t>
            </a:r>
            <a:endParaRPr lang="en-US" sz="1600" b="0" i="0" dirty="0">
              <a:solidFill>
                <a:schemeClr val="bg1"/>
              </a:solidFill>
              <a:effectLst/>
              <a:latin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rPr>
              <a:t>After performing Chi-Square test </a:t>
            </a:r>
            <a:r>
              <a:rPr lang="en-US" sz="1600" dirty="0">
                <a:solidFill>
                  <a:schemeClr val="bg1"/>
                </a:solidFill>
              </a:rPr>
              <a:t>on Type of Traveler and Hotel city we conclude that there is an impact of location of the hotel on reviewer score . We used null hypothesis as location has no impact on type of traveler and alternate as there is an impact .</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 By ANOVA single factor and Post HOC Test on traveler type and reviewer score we conclude that different travelers have different sentiments and have given different rating.  We used null hypothesis as</a:t>
            </a:r>
            <a:r>
              <a:rPr lang="en-US" sz="1600" b="0" i="0" u="none" strike="noStrike" dirty="0">
                <a:solidFill>
                  <a:schemeClr val="bg1"/>
                </a:solidFill>
                <a:effectLst/>
                <a:latin typeface="Calibri" panose="020F0502020204030204" pitchFamily="34" charset="0"/>
              </a:rPr>
              <a:t> there is no difference in between the reviewer Score of different Traveler Type alternate as there is a difference </a:t>
            </a:r>
            <a:endParaRPr lang="en-US" sz="1600" dirty="0">
              <a:solidFill>
                <a:schemeClr val="bg1"/>
              </a:solidFill>
            </a:endParaRPr>
          </a:p>
          <a:p>
            <a:endParaRPr lang="en-US" sz="1600" dirty="0"/>
          </a:p>
        </p:txBody>
      </p:sp>
      <p:sp>
        <p:nvSpPr>
          <p:cNvPr id="4" name="TextBox 3">
            <a:extLst>
              <a:ext uri="{FF2B5EF4-FFF2-40B4-BE49-F238E27FC236}">
                <a16:creationId xmlns:a16="http://schemas.microsoft.com/office/drawing/2014/main" id="{79B45D1D-D238-9B02-4B59-42C851AD4594}"/>
              </a:ext>
            </a:extLst>
          </p:cNvPr>
          <p:cNvSpPr txBox="1"/>
          <p:nvPr/>
        </p:nvSpPr>
        <p:spPr>
          <a:xfrm>
            <a:off x="609601" y="3564791"/>
            <a:ext cx="7037471" cy="3293209"/>
          </a:xfrm>
          <a:prstGeom prst="rect">
            <a:avLst/>
          </a:prstGeom>
          <a:noFill/>
        </p:spPr>
        <p:txBody>
          <a:bodyPr wrap="square" rtlCol="0">
            <a:spAutoFit/>
          </a:bodyPr>
          <a:lstStyle/>
          <a:p>
            <a:pPr marL="285750" indent="-285750">
              <a:buFont typeface="Arial" panose="020B0604020202020204" pitchFamily="34" charset="0"/>
              <a:buChar char="•"/>
            </a:pPr>
            <a:endParaRPr lang="en-IN" sz="1600" dirty="0">
              <a:solidFill>
                <a:schemeClr val="bg1"/>
              </a:solidFill>
            </a:endParaRPr>
          </a:p>
          <a:p>
            <a:pPr marL="285750" indent="-285750">
              <a:buFont typeface="Arial" panose="020B0604020202020204" pitchFamily="34" charset="0"/>
              <a:buChar char="•"/>
            </a:pPr>
            <a:r>
              <a:rPr lang="en-IN" sz="1600" dirty="0">
                <a:solidFill>
                  <a:schemeClr val="bg1"/>
                </a:solidFill>
              </a:rPr>
              <a:t>By performing ANOVA Single factor on reviewer score of all cities and T – test for comparing different cities we conclude that for all the cities reviewer Scores are different. We used null hypothesis as there is </a:t>
            </a:r>
            <a:r>
              <a:rPr lang="en-US" sz="1600" b="0" i="0" u="none" strike="noStrike" dirty="0">
                <a:solidFill>
                  <a:schemeClr val="bg1"/>
                </a:solidFill>
                <a:effectLst/>
                <a:latin typeface="Calibri" panose="020F0502020204030204" pitchFamily="34" charset="0"/>
              </a:rPr>
              <a:t>No relation between Trip Type and Review Rating</a:t>
            </a:r>
            <a:r>
              <a:rPr lang="en-US" sz="1600" dirty="0">
                <a:solidFill>
                  <a:schemeClr val="bg1"/>
                </a:solidFill>
              </a:rPr>
              <a:t> and alternate as there is a relation .</a:t>
            </a:r>
            <a:endParaRPr lang="en-IN"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IN" sz="1600" dirty="0">
                <a:solidFill>
                  <a:schemeClr val="bg1"/>
                </a:solidFill>
              </a:rPr>
              <a:t>After performing ANOVA Single factor , t – test , z- test on trip type and reviewer score we got an insight that different Trip type have different reviewer score and there is also a major difference between the count of Trip type . We used null hypothesis as </a:t>
            </a:r>
            <a:r>
              <a:rPr lang="en-US" sz="1600" b="0" i="0" u="none" strike="noStrike" dirty="0">
                <a:solidFill>
                  <a:schemeClr val="bg1"/>
                </a:solidFill>
                <a:effectLst/>
                <a:latin typeface="Calibri" panose="020F0502020204030204" pitchFamily="34" charset="0"/>
              </a:rPr>
              <a:t>there is no difference in between the reviewer Score of different cities and alternate as there is a difference </a:t>
            </a:r>
            <a:endParaRPr lang="en-IN" sz="1600" dirty="0">
              <a:solidFill>
                <a:schemeClr val="bg1"/>
              </a:solidFill>
            </a:endParaRPr>
          </a:p>
          <a:p>
            <a:pPr marL="285750" indent="-285750">
              <a:buFont typeface="Arial" panose="020B0604020202020204" pitchFamily="34" charset="0"/>
              <a:buChar char="•"/>
            </a:pPr>
            <a:endParaRPr lang="en-IN" sz="1600" dirty="0">
              <a:solidFill>
                <a:schemeClr val="bg1"/>
              </a:solidFill>
            </a:endParaRPr>
          </a:p>
          <a:p>
            <a:endParaRPr lang="en-IN" sz="1600" dirty="0"/>
          </a:p>
        </p:txBody>
      </p:sp>
      <p:pic>
        <p:nvPicPr>
          <p:cNvPr id="1032" name="Picture 8" descr="Hypothesis Testing For Complete Beginners - Magnimetrics">
            <a:extLst>
              <a:ext uri="{FF2B5EF4-FFF2-40B4-BE49-F238E27FC236}">
                <a16:creationId xmlns:a16="http://schemas.microsoft.com/office/drawing/2014/main" id="{8B41B5AC-23E4-EE76-958E-030AF4DE9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3930" y="3429000"/>
            <a:ext cx="4108469" cy="29854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ntroduction to Hypothesis Testing">
            <a:extLst>
              <a:ext uri="{FF2B5EF4-FFF2-40B4-BE49-F238E27FC236}">
                <a16:creationId xmlns:a16="http://schemas.microsoft.com/office/drawing/2014/main" id="{671927D9-D923-BB04-2950-1E921BADFC11}"/>
              </a:ext>
            </a:extLst>
          </p:cNvPr>
          <p:cNvPicPr>
            <a:picLocks noChangeAspect="1" noChangeArrowheads="1"/>
          </p:cNvPicPr>
          <p:nvPr/>
        </p:nvPicPr>
        <p:blipFill>
          <a:blip r:embed="rId3">
            <a:duotone>
              <a:prstClr val="black"/>
              <a:srgbClr val="FFFF00">
                <a:tint val="45000"/>
                <a:satMod val="400000"/>
              </a:srgbClr>
            </a:duotone>
            <a:extLst>
              <a:ext uri="{BEBA8EAE-BF5A-486C-A8C5-ECC9F3942E4B}">
                <a14:imgProps xmlns:a14="http://schemas.microsoft.com/office/drawing/2010/main">
                  <a14:imgLayer r:embed="rId4">
                    <a14:imgEffect>
                      <a14:backgroundRemoval t="6047" b="93023" l="5451" r="90566">
                        <a14:foregroundMark x1="18239" y1="33953" x2="18239" y2="33953"/>
                        <a14:foregroundMark x1="5870" y1="28372" x2="5870" y2="28372"/>
                        <a14:foregroundMark x1="19078" y1="11163" x2="19078" y2="11163"/>
                        <a14:foregroundMark x1="18449" y1="6047" x2="18449" y2="6047"/>
                        <a14:foregroundMark x1="15094" y1="6047" x2="15094" y2="6047"/>
                        <a14:foregroundMark x1="14885" y1="10233" x2="14885" y2="10233"/>
                        <a14:foregroundMark x1="16981" y1="13488" x2="16981" y2="13488"/>
                        <a14:foregroundMark x1="17610" y1="18605" x2="17610" y2="18605"/>
                        <a14:foregroundMark x1="27044" y1="15814" x2="27044" y2="15814"/>
                        <a14:foregroundMark x1="28721" y1="34419" x2="28721" y2="34419"/>
                        <a14:foregroundMark x1="11321" y1="76744" x2="11321" y2="76744"/>
                        <a14:foregroundMark x1="24109" y1="79535" x2="24109" y2="79535"/>
                        <a14:foregroundMark x1="36897" y1="93023" x2="36897" y2="93023"/>
                        <a14:foregroundMark x1="45283" y1="93488" x2="45283" y2="93488"/>
                        <a14:foregroundMark x1="48637" y1="29302" x2="48637" y2="29302"/>
                        <a14:foregroundMark x1="40461" y1="30233" x2="40461" y2="30233"/>
                        <a14:foregroundMark x1="41090" y1="31628" x2="41090" y2="31628"/>
                        <a14:foregroundMark x1="41509" y1="31163" x2="41509" y2="31163"/>
                        <a14:foregroundMark x1="40881" y1="32558" x2="40881" y2="32558"/>
                        <a14:foregroundMark x1="15304" y1="34884" x2="15304" y2="34884"/>
                        <a14:foregroundMark x1="16352" y1="40465" x2="16352" y2="40465"/>
                        <a14:foregroundMark x1="18868" y1="43256" x2="18868" y2="43256"/>
                        <a14:foregroundMark x1="41300" y1="29767" x2="40042" y2="34419"/>
                        <a14:foregroundMark x1="38365" y1="18605" x2="38155" y2="26047"/>
                        <a14:backgroundMark x1="64780" y1="40930" x2="64780" y2="40930"/>
                        <a14:backgroundMark x1="64780" y1="38140" x2="64780" y2="38140"/>
                        <a14:backgroundMark x1="64151" y1="40000" x2="64151" y2="40000"/>
                        <a14:backgroundMark x1="65409" y1="57674" x2="65409" y2="57674"/>
                        <a14:backgroundMark x1="83438" y1="59535" x2="83438" y2="59535"/>
                        <a14:backgroundMark x1="81132" y1="37674" x2="81132" y2="37674"/>
                        <a14:backgroundMark x1="56813" y1="38605" x2="56813" y2="38605"/>
                        <a14:backgroundMark x1="15723" y1="20930" x2="15723" y2="20930"/>
                        <a14:backgroundMark x1="16143" y1="21395" x2="16143" y2="21395"/>
                        <a14:backgroundMark x1="16771" y1="20930" x2="16771" y2="20930"/>
                        <a14:backgroundMark x1="17610" y1="20930" x2="17610" y2="20930"/>
                        <a14:backgroundMark x1="40461" y1="36744" x2="40461" y2="36744"/>
                        <a14:backgroundMark x1="39832" y1="36744" x2="39832" y2="36744"/>
                        <a14:backgroundMark x1="85744" y1="35814" x2="62474" y2="57209"/>
                        <a14:backgroundMark x1="62474" y1="57209" x2="70650" y2="52093"/>
                        <a14:backgroundMark x1="86373" y1="67442" x2="52621" y2="40000"/>
                        <a14:backgroundMark x1="94759" y1="40465" x2="62055" y2="43721"/>
                        <a14:backgroundMark x1="81342" y1="54419" x2="62264" y2="60000"/>
                        <a14:backgroundMark x1="62264" y1="60000" x2="58491" y2="64186"/>
                        <a14:backgroundMark x1="15094" y1="465" x2="15094" y2="465"/>
                        <a14:backgroundMark x1="15514" y1="465" x2="15514" y2="465"/>
                        <a14:backgroundMark x1="18029" y1="465" x2="18029" y2="465"/>
                        <a14:backgroundMark x1="16771" y1="465" x2="16771" y2="465"/>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240711" y="0"/>
            <a:ext cx="2761595" cy="1244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425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466D-48B4-6A06-FE42-8E5C1B004192}"/>
              </a:ext>
            </a:extLst>
          </p:cNvPr>
          <p:cNvSpPr>
            <a:spLocks noGrp="1"/>
          </p:cNvSpPr>
          <p:nvPr>
            <p:ph type="title"/>
          </p:nvPr>
        </p:nvSpPr>
        <p:spPr>
          <a:xfrm>
            <a:off x="757237" y="101495"/>
            <a:ext cx="10515600" cy="1325563"/>
          </a:xfrm>
        </p:spPr>
        <p:txBody>
          <a:bodyPr>
            <a:normAutofit/>
          </a:bodyPr>
          <a:lstStyle/>
          <a:p>
            <a:pPr algn="ctr"/>
            <a:r>
              <a:rPr lang="en-IN" sz="4000" dirty="0">
                <a:solidFill>
                  <a:srgbClr val="FFFF00"/>
                </a:solidFill>
                <a:latin typeface="+mn-lt"/>
              </a:rPr>
              <a:t>Data Cleaning </a:t>
            </a:r>
          </a:p>
        </p:txBody>
      </p:sp>
      <p:sp>
        <p:nvSpPr>
          <p:cNvPr id="4" name="TextBox 3">
            <a:extLst>
              <a:ext uri="{FF2B5EF4-FFF2-40B4-BE49-F238E27FC236}">
                <a16:creationId xmlns:a16="http://schemas.microsoft.com/office/drawing/2014/main" id="{8BB91D03-D09C-FFCB-153D-552015BB4D39}"/>
              </a:ext>
            </a:extLst>
          </p:cNvPr>
          <p:cNvSpPr txBox="1"/>
          <p:nvPr/>
        </p:nvSpPr>
        <p:spPr>
          <a:xfrm>
            <a:off x="1185862" y="1443540"/>
            <a:ext cx="8672513" cy="3877985"/>
          </a:xfrm>
          <a:prstGeom prst="rect">
            <a:avLst/>
          </a:prstGeom>
          <a:noFill/>
        </p:spPr>
        <p:txBody>
          <a:bodyPr wrap="square" rtlCol="0">
            <a:spAutoFit/>
          </a:bodyPr>
          <a:lstStyle/>
          <a:p>
            <a:r>
              <a:rPr lang="en-IN" sz="2000" dirty="0">
                <a:solidFill>
                  <a:schemeClr val="bg1"/>
                </a:solidFill>
              </a:rPr>
              <a:t>Treating missing values - As only </a:t>
            </a:r>
            <a:r>
              <a:rPr lang="en-US" sz="2000" b="0" i="0" dirty="0">
                <a:solidFill>
                  <a:schemeClr val="bg1"/>
                </a:solidFill>
                <a:effectLst/>
              </a:rPr>
              <a:t>3268 values are missing for longitude and latitude . Hence we decided to skip this as these 3k rows are just 0.025% of the entire count</a:t>
            </a:r>
          </a:p>
          <a:p>
            <a:endParaRPr lang="en-US" sz="2000" dirty="0">
              <a:solidFill>
                <a:schemeClr val="bg1"/>
              </a:solidFill>
            </a:endParaRPr>
          </a:p>
          <a:p>
            <a:r>
              <a:rPr lang="en-US" sz="2000" dirty="0">
                <a:solidFill>
                  <a:schemeClr val="bg1"/>
                </a:solidFill>
              </a:rPr>
              <a:t>We removed “No Positive” &amp; “No Negative” from Positive review column &amp; Negative review column respectively</a:t>
            </a:r>
          </a:p>
          <a:p>
            <a:endParaRPr lang="en-US" sz="2000" b="0" i="0" dirty="0">
              <a:solidFill>
                <a:schemeClr val="bg1"/>
              </a:solidFill>
              <a:effectLst/>
            </a:endParaRPr>
          </a:p>
          <a:p>
            <a:r>
              <a:rPr lang="en-US" sz="2000" dirty="0">
                <a:solidFill>
                  <a:schemeClr val="bg1"/>
                </a:solidFill>
              </a:rPr>
              <a:t>We removed </a:t>
            </a:r>
            <a:r>
              <a:rPr lang="en-US" sz="2000" b="0" i="0" dirty="0">
                <a:solidFill>
                  <a:schemeClr val="bg1"/>
                </a:solidFill>
                <a:effectLst/>
              </a:rPr>
              <a:t>characters, hyperlinks, tags, numbers, whitespaces, and punctuation;</a:t>
            </a:r>
            <a:endParaRPr lang="en-US" sz="2000" dirty="0">
              <a:solidFill>
                <a:schemeClr val="bg1"/>
              </a:solidFill>
            </a:endParaRPr>
          </a:p>
          <a:p>
            <a:endParaRPr lang="en-US" sz="1600" dirty="0">
              <a:solidFill>
                <a:schemeClr val="bg1"/>
              </a:solidFill>
              <a:latin typeface="Arial Black" panose="020B0A04020102020204" pitchFamily="34" charset="0"/>
            </a:endParaRPr>
          </a:p>
          <a:p>
            <a:endParaRPr lang="en-US" sz="1600" dirty="0">
              <a:solidFill>
                <a:schemeClr val="bg1"/>
              </a:solidFill>
              <a:latin typeface="Arial Black" panose="020B0A04020102020204" pitchFamily="34" charset="0"/>
            </a:endParaRPr>
          </a:p>
          <a:p>
            <a:r>
              <a:rPr lang="en-US" sz="1600" dirty="0">
                <a:solidFill>
                  <a:schemeClr val="bg1"/>
                </a:solidFill>
                <a:latin typeface="Arial Black" panose="020B0A04020102020204" pitchFamily="34" charset="0"/>
              </a:rPr>
              <a:t> </a:t>
            </a:r>
            <a:endParaRPr lang="en-US" sz="1600" b="0" i="0" dirty="0">
              <a:solidFill>
                <a:schemeClr val="bg1"/>
              </a:solidFill>
              <a:effectLst/>
              <a:latin typeface="Arial Black" panose="020B0A04020102020204" pitchFamily="34" charset="0"/>
            </a:endParaRPr>
          </a:p>
          <a:p>
            <a:endParaRPr lang="en-IN" dirty="0"/>
          </a:p>
        </p:txBody>
      </p:sp>
      <p:pic>
        <p:nvPicPr>
          <p:cNvPr id="1028" name="Picture 4" descr="Step 1 Data Cleansing And Mining - Data Cleaning Icon Png, Transparent Png  , Transparent Png Image - PNGitem">
            <a:extLst>
              <a:ext uri="{FF2B5EF4-FFF2-40B4-BE49-F238E27FC236}">
                <a16:creationId xmlns:a16="http://schemas.microsoft.com/office/drawing/2014/main" id="{16746636-435D-AD65-F518-C630DD4203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852" b="91626" l="9639" r="89960">
                        <a14:foregroundMark x1="79116" y1="77833" x2="79116" y2="77833"/>
                        <a14:foregroundMark x1="71888" y1="71429" x2="71888" y2="71429"/>
                        <a14:foregroundMark x1="88353" y1="91626" x2="88353" y2="91626"/>
                      </a14:backgroundRemoval>
                    </a14:imgEffect>
                  </a14:imgLayer>
                </a14:imgProps>
              </a:ext>
              <a:ext uri="{28A0092B-C50C-407E-A947-70E740481C1C}">
                <a14:useLocalDpi xmlns:a14="http://schemas.microsoft.com/office/drawing/2010/main" val="0"/>
              </a:ext>
            </a:extLst>
          </a:blip>
          <a:srcRect/>
          <a:stretch>
            <a:fillRect/>
          </a:stretch>
        </p:blipFill>
        <p:spPr bwMode="auto">
          <a:xfrm>
            <a:off x="0" y="4592489"/>
            <a:ext cx="237172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6 Data Cleansing Strategies Your Organization Needs Right Now | Spiceworks 1">
            <a:extLst>
              <a:ext uri="{FF2B5EF4-FFF2-40B4-BE49-F238E27FC236}">
                <a16:creationId xmlns:a16="http://schemas.microsoft.com/office/drawing/2014/main" id="{21351210-16B6-9D27-7BF1-A90274D5FA3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70968" y1="29677" x2="70968" y2="29677"/>
                        <a14:foregroundMark x1="72258" y1="27419" x2="72258" y2="27419"/>
                        <a14:foregroundMark x1="23065" y1="38710" x2="23065" y2="38710"/>
                        <a14:foregroundMark x1="46290" y1="65484" x2="46290" y2="65484"/>
                        <a14:foregroundMark x1="42419" y1="71290" x2="51613" y2="61290"/>
                        <a14:foregroundMark x1="63172" y1="76129" x2="61774" y2="81290"/>
                        <a14:foregroundMark x1="63871" y1="73548" x2="63172" y2="76129"/>
                        <a14:foregroundMark x1="59355" y1="42258" x2="49516" y2="48065"/>
                        <a14:foregroundMark x1="41290" y1="36129" x2="43387" y2="51935"/>
                        <a14:backgroundMark x1="28226" y1="80645" x2="28226" y2="80645"/>
                        <a14:backgroundMark x1="32097" y1="64839" x2="32097" y2="64839"/>
                        <a14:backgroundMark x1="30323" y1="42258" x2="30323" y2="42258"/>
                        <a14:backgroundMark x1="38065" y1="33226" x2="38065" y2="33226"/>
                        <a14:backgroundMark x1="35484" y1="36129" x2="35484" y2="36129"/>
                        <a14:backgroundMark x1="61290" y1="26129" x2="61290" y2="26129"/>
                        <a14:backgroundMark x1="47419" y1="25161" x2="47419" y2="25161"/>
                        <a14:backgroundMark x1="49032" y1="27742" x2="49032" y2="27742"/>
                        <a14:backgroundMark x1="65645" y1="76129" x2="65645" y2="76129"/>
                        <a14:backgroundMark x1="68710" y1="84839" x2="68710" y2="84839"/>
                        <a14:backgroundMark x1="73710" y1="82258" x2="73710" y2="82258"/>
                        <a14:backgroundMark x1="71935" y1="60323" x2="71935" y2="60323"/>
                        <a14:backgroundMark x1="66129" y1="62258" x2="66129" y2="62258"/>
                        <a14:backgroundMark x1="67419" y1="57097" x2="67419" y2="57097"/>
                        <a14:backgroundMark x1="19355" y1="51613" x2="19355" y2="51613"/>
                        <a14:backgroundMark x1="19032" y1="49677" x2="19032" y2="49677"/>
                        <a14:backgroundMark x1="20323" y1="51613" x2="20323" y2="51613"/>
                        <a14:backgroundMark x1="21129" y1="55484" x2="19194" y2="49032"/>
                        <a14:backgroundMark x1="19032" y1="50323" x2="18710" y2="50968"/>
                        <a14:backgroundMark x1="20484" y1="82581" x2="20484" y2="82581"/>
                        <a14:backgroundMark x1="80968" y1="82581" x2="80968" y2="82581"/>
                      </a14:backgroundRemoval>
                    </a14:imgEffect>
                  </a14:imgLayer>
                </a14:imgProps>
              </a:ext>
              <a:ext uri="{28A0092B-C50C-407E-A947-70E740481C1C}">
                <a14:useLocalDpi xmlns:a14="http://schemas.microsoft.com/office/drawing/2010/main" val="0"/>
              </a:ext>
            </a:extLst>
          </a:blip>
          <a:srcRect/>
          <a:stretch>
            <a:fillRect/>
          </a:stretch>
        </p:blipFill>
        <p:spPr bwMode="auto">
          <a:xfrm>
            <a:off x="7879976" y="0"/>
            <a:ext cx="4312024" cy="21560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D2D326-C6FE-D7BA-668A-9ACEF07F130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248775" y="5267980"/>
            <a:ext cx="2943225" cy="1066800"/>
          </a:xfrm>
          <a:prstGeom prst="rect">
            <a:avLst/>
          </a:prstGeom>
        </p:spPr>
      </p:pic>
    </p:spTree>
    <p:extLst>
      <p:ext uri="{BB962C8B-B14F-4D97-AF65-F5344CB8AC3E}">
        <p14:creationId xmlns:p14="http://schemas.microsoft.com/office/powerpoint/2010/main" val="383432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347A77-D042-1EF8-FC63-AA539F10828D}"/>
              </a:ext>
            </a:extLst>
          </p:cNvPr>
          <p:cNvSpPr txBox="1">
            <a:spLocks/>
          </p:cNvSpPr>
          <p:nvPr/>
        </p:nvSpPr>
        <p:spPr>
          <a:xfrm>
            <a:off x="634271" y="149378"/>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algn="ctr"/>
            <a:r>
              <a:rPr lang="en-US" sz="4000" b="0" dirty="0">
                <a:solidFill>
                  <a:srgbClr val="FFFF00"/>
                </a:solidFill>
                <a:latin typeface="+mn-lt"/>
              </a:rPr>
              <a:t>Customer profiling for Hotels</a:t>
            </a:r>
            <a:endParaRPr lang="en-IN" sz="4000" b="0" dirty="0">
              <a:solidFill>
                <a:srgbClr val="FFFF00"/>
              </a:solidFill>
              <a:latin typeface="+mn-lt"/>
            </a:endParaRPr>
          </a:p>
        </p:txBody>
      </p:sp>
      <p:pic>
        <p:nvPicPr>
          <p:cNvPr id="6" name="Picture 5"/>
          <p:cNvPicPr>
            <a:picLocks noChangeAspect="1"/>
          </p:cNvPicPr>
          <p:nvPr/>
        </p:nvPicPr>
        <p:blipFill>
          <a:blip r:embed="rId3"/>
          <a:stretch>
            <a:fillRect/>
          </a:stretch>
        </p:blipFill>
        <p:spPr>
          <a:xfrm>
            <a:off x="9502546" y="7900226"/>
            <a:ext cx="2943225" cy="1066800"/>
          </a:xfrm>
          <a:prstGeom prst="rect">
            <a:avLst/>
          </a:prstGeom>
        </p:spPr>
      </p:pic>
      <p:graphicFrame>
        <p:nvGraphicFramePr>
          <p:cNvPr id="10" name="Diagram 9"/>
          <p:cNvGraphicFramePr/>
          <p:nvPr>
            <p:extLst>
              <p:ext uri="{D42A27DB-BD31-4B8C-83A1-F6EECF244321}">
                <p14:modId xmlns:p14="http://schemas.microsoft.com/office/powerpoint/2010/main" val="940371010"/>
              </p:ext>
            </p:extLst>
          </p:nvPr>
        </p:nvGraphicFramePr>
        <p:xfrm>
          <a:off x="-413666" y="855407"/>
          <a:ext cx="8620474" cy="55148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78272" y="655746"/>
            <a:ext cx="2181281" cy="1451543"/>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82405" y="2107289"/>
            <a:ext cx="2120141" cy="1410857"/>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66338" y="2006503"/>
            <a:ext cx="2260225" cy="1504077"/>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42475" y="3518146"/>
            <a:ext cx="2308241" cy="1536029"/>
          </a:xfrm>
          <a:prstGeom prst="rect">
            <a:avLst/>
          </a:prstGeom>
        </p:spPr>
      </p:pic>
      <p:pic>
        <p:nvPicPr>
          <p:cNvPr id="16" name="Picture 15"/>
          <p:cNvPicPr>
            <a:picLocks noChangeAspect="1"/>
          </p:cNvPicPr>
          <p:nvPr/>
        </p:nvPicPr>
        <p:blipFill>
          <a:blip r:embed="rId13">
            <a:extLst>
              <a:ext uri="{BEBA8EAE-BF5A-486C-A8C5-ECC9F3942E4B}">
                <a14:imgProps xmlns:a14="http://schemas.microsoft.com/office/drawing/2010/main">
                  <a14:imgLayer r:embed="rId14">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248775" y="5037355"/>
            <a:ext cx="2943225" cy="1066800"/>
          </a:xfrm>
          <a:prstGeom prst="rect">
            <a:avLst/>
          </a:prstGeom>
        </p:spPr>
      </p:pic>
    </p:spTree>
    <p:extLst>
      <p:ext uri="{BB962C8B-B14F-4D97-AF65-F5344CB8AC3E}">
        <p14:creationId xmlns:p14="http://schemas.microsoft.com/office/powerpoint/2010/main" val="924386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502546" y="7900226"/>
            <a:ext cx="2943225" cy="1066800"/>
          </a:xfrm>
          <a:prstGeom prst="rect">
            <a:avLst/>
          </a:prstGeom>
        </p:spPr>
      </p:pic>
      <p:sp>
        <p:nvSpPr>
          <p:cNvPr id="7" name="Title 1">
            <a:extLst>
              <a:ext uri="{FF2B5EF4-FFF2-40B4-BE49-F238E27FC236}">
                <a16:creationId xmlns:a16="http://schemas.microsoft.com/office/drawing/2014/main" id="{9A347A77-D042-1EF8-FC63-AA539F10828D}"/>
              </a:ext>
            </a:extLst>
          </p:cNvPr>
          <p:cNvSpPr txBox="1">
            <a:spLocks/>
          </p:cNvSpPr>
          <p:nvPr/>
        </p:nvSpPr>
        <p:spPr>
          <a:xfrm>
            <a:off x="758536" y="158018"/>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algn="ctr"/>
            <a:r>
              <a:rPr lang="en-US" sz="4000" b="0" dirty="0">
                <a:solidFill>
                  <a:srgbClr val="FFFF00"/>
                </a:solidFill>
                <a:latin typeface="+mn-lt"/>
              </a:rPr>
              <a:t>Customer profiling – Insights for Hotels</a:t>
            </a:r>
            <a:endParaRPr lang="en-IN" sz="4000" b="0" dirty="0">
              <a:solidFill>
                <a:srgbClr val="FFFF00"/>
              </a:solidFill>
              <a:latin typeface="+mn-lt"/>
            </a:endParaRPr>
          </a:p>
        </p:txBody>
      </p:sp>
      <p:grpSp>
        <p:nvGrpSpPr>
          <p:cNvPr id="8" name="Group 7"/>
          <p:cNvGrpSpPr/>
          <p:nvPr/>
        </p:nvGrpSpPr>
        <p:grpSpPr>
          <a:xfrm>
            <a:off x="627610" y="974718"/>
            <a:ext cx="2150045" cy="537594"/>
            <a:chOff x="4292487" y="3736"/>
            <a:chExt cx="2150045" cy="537594"/>
          </a:xfrm>
        </p:grpSpPr>
        <p:sp>
          <p:nvSpPr>
            <p:cNvPr id="10" name="Rounded Rectangle 9"/>
            <p:cNvSpPr/>
            <p:nvPr/>
          </p:nvSpPr>
          <p:spPr>
            <a:xfrm>
              <a:off x="4292487" y="3736"/>
              <a:ext cx="2150045" cy="53759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IN"/>
            </a:p>
          </p:txBody>
        </p:sp>
        <p:sp>
          <p:nvSpPr>
            <p:cNvPr id="11" name="Rounded Rectangle 4"/>
            <p:cNvSpPr txBox="1"/>
            <p:nvPr/>
          </p:nvSpPr>
          <p:spPr>
            <a:xfrm>
              <a:off x="4308233" y="19482"/>
              <a:ext cx="2118553" cy="5061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a:t>Type of </a:t>
              </a:r>
              <a:r>
                <a:rPr lang="en-US" sz="2000" kern="1200" dirty="0"/>
                <a:t>Travel</a:t>
              </a:r>
            </a:p>
          </p:txBody>
        </p:sp>
      </p:grpSp>
      <p:graphicFrame>
        <p:nvGraphicFramePr>
          <p:cNvPr id="12" name="Chart 11">
            <a:extLst>
              <a:ext uri="{FF2B5EF4-FFF2-40B4-BE49-F238E27FC236}">
                <a16:creationId xmlns:a16="http://schemas.microsoft.com/office/drawing/2014/main" id="{27489662-98BD-0F16-2744-9644CA90D50F}"/>
              </a:ext>
            </a:extLst>
          </p:cNvPr>
          <p:cNvGraphicFramePr/>
          <p:nvPr>
            <p:extLst>
              <p:ext uri="{D42A27DB-BD31-4B8C-83A1-F6EECF244321}">
                <p14:modId xmlns:p14="http://schemas.microsoft.com/office/powerpoint/2010/main" val="3996986137"/>
              </p:ext>
            </p:extLst>
          </p:nvPr>
        </p:nvGraphicFramePr>
        <p:xfrm>
          <a:off x="991319" y="1528058"/>
          <a:ext cx="8654125" cy="4749619"/>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248775" y="5037355"/>
            <a:ext cx="2943225" cy="1066800"/>
          </a:xfrm>
          <a:prstGeom prst="rect">
            <a:avLst/>
          </a:prstGeom>
        </p:spPr>
      </p:pic>
    </p:spTree>
    <p:extLst>
      <p:ext uri="{BB962C8B-B14F-4D97-AF65-F5344CB8AC3E}">
        <p14:creationId xmlns:p14="http://schemas.microsoft.com/office/powerpoint/2010/main" val="1223921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502546" y="7900226"/>
            <a:ext cx="2943225" cy="1066800"/>
          </a:xfrm>
          <a:prstGeom prst="rect">
            <a:avLst/>
          </a:prstGeom>
        </p:spPr>
      </p:pic>
      <p:sp>
        <p:nvSpPr>
          <p:cNvPr id="7" name="Title 1">
            <a:extLst>
              <a:ext uri="{FF2B5EF4-FFF2-40B4-BE49-F238E27FC236}">
                <a16:creationId xmlns:a16="http://schemas.microsoft.com/office/drawing/2014/main" id="{9A347A77-D042-1EF8-FC63-AA539F10828D}"/>
              </a:ext>
            </a:extLst>
          </p:cNvPr>
          <p:cNvSpPr txBox="1">
            <a:spLocks/>
          </p:cNvSpPr>
          <p:nvPr/>
        </p:nvSpPr>
        <p:spPr>
          <a:xfrm>
            <a:off x="758536" y="158018"/>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algn="ctr"/>
            <a:r>
              <a:rPr lang="en-US" sz="4000" b="0" dirty="0">
                <a:solidFill>
                  <a:srgbClr val="FFFF00"/>
                </a:solidFill>
                <a:latin typeface="+mn-lt"/>
              </a:rPr>
              <a:t>Customer profiling – Insights for Hotels</a:t>
            </a:r>
            <a:endParaRPr lang="en-IN" sz="4000" b="0" dirty="0">
              <a:solidFill>
                <a:srgbClr val="FFFF00"/>
              </a:solidFill>
              <a:latin typeface="+mn-lt"/>
            </a:endParaRPr>
          </a:p>
        </p:txBody>
      </p:sp>
      <p:grpSp>
        <p:nvGrpSpPr>
          <p:cNvPr id="8" name="Group 7"/>
          <p:cNvGrpSpPr/>
          <p:nvPr/>
        </p:nvGrpSpPr>
        <p:grpSpPr>
          <a:xfrm>
            <a:off x="627610" y="974718"/>
            <a:ext cx="2150045" cy="537594"/>
            <a:chOff x="4292487" y="3736"/>
            <a:chExt cx="2150045" cy="537594"/>
          </a:xfrm>
        </p:grpSpPr>
        <p:sp>
          <p:nvSpPr>
            <p:cNvPr id="10" name="Rounded Rectangle 9"/>
            <p:cNvSpPr/>
            <p:nvPr/>
          </p:nvSpPr>
          <p:spPr>
            <a:xfrm>
              <a:off x="4292487" y="3736"/>
              <a:ext cx="2150045" cy="537594"/>
            </a:xfrm>
            <a:prstGeom prst="roundRect">
              <a:avLst>
                <a:gd name="adj" fmla="val 1000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IN"/>
            </a:p>
          </p:txBody>
        </p:sp>
        <p:sp>
          <p:nvSpPr>
            <p:cNvPr id="11" name="Rounded Rectangle 4"/>
            <p:cNvSpPr txBox="1"/>
            <p:nvPr/>
          </p:nvSpPr>
          <p:spPr>
            <a:xfrm>
              <a:off x="4308233" y="19482"/>
              <a:ext cx="2118553" cy="5061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a:t>Type of </a:t>
              </a:r>
              <a:r>
                <a:rPr lang="en-US" sz="2000" kern="1200" dirty="0"/>
                <a:t>Traveler</a:t>
              </a:r>
            </a:p>
          </p:txBody>
        </p:sp>
      </p:grpSp>
      <p:graphicFrame>
        <p:nvGraphicFramePr>
          <p:cNvPr id="13" name="Chart 12"/>
          <p:cNvGraphicFramePr>
            <a:graphicFrameLocks/>
          </p:cNvGraphicFramePr>
          <p:nvPr>
            <p:extLst>
              <p:ext uri="{D42A27DB-BD31-4B8C-83A1-F6EECF244321}">
                <p14:modId xmlns:p14="http://schemas.microsoft.com/office/powerpoint/2010/main" val="2698298083"/>
              </p:ext>
            </p:extLst>
          </p:nvPr>
        </p:nvGraphicFramePr>
        <p:xfrm>
          <a:off x="-3430409" y="1302125"/>
          <a:ext cx="11074658" cy="74704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ext uri="{D42A27DB-BD31-4B8C-83A1-F6EECF244321}">
                <p14:modId xmlns:p14="http://schemas.microsoft.com/office/powerpoint/2010/main" val="2654539499"/>
              </p:ext>
            </p:extLst>
          </p:nvPr>
        </p:nvGraphicFramePr>
        <p:xfrm>
          <a:off x="3330652" y="-871539"/>
          <a:ext cx="8627194" cy="7729539"/>
        </p:xfrm>
        <a:graphic>
          <a:graphicData uri="http://schemas.openxmlformats.org/drawingml/2006/chart">
            <c:chart xmlns:c="http://schemas.openxmlformats.org/drawingml/2006/chart" xmlns:r="http://schemas.openxmlformats.org/officeDocument/2006/relationships" r:id="rId5"/>
          </a:graphicData>
        </a:graphic>
      </p:graphicFrame>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248775" y="5037355"/>
            <a:ext cx="2943225" cy="1066800"/>
          </a:xfrm>
          <a:prstGeom prst="rect">
            <a:avLst/>
          </a:prstGeom>
        </p:spPr>
      </p:pic>
    </p:spTree>
    <p:extLst>
      <p:ext uri="{BB962C8B-B14F-4D97-AF65-F5344CB8AC3E}">
        <p14:creationId xmlns:p14="http://schemas.microsoft.com/office/powerpoint/2010/main" val="967723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D4467DC-0375-1F55-EA90-74B6420FCD1A}"/>
              </a:ext>
            </a:extLst>
          </p:cNvPr>
          <p:cNvGraphicFramePr/>
          <p:nvPr>
            <p:extLst>
              <p:ext uri="{D42A27DB-BD31-4B8C-83A1-F6EECF244321}">
                <p14:modId xmlns:p14="http://schemas.microsoft.com/office/powerpoint/2010/main" val="3449514282"/>
              </p:ext>
            </p:extLst>
          </p:nvPr>
        </p:nvGraphicFramePr>
        <p:xfrm>
          <a:off x="479940" y="603562"/>
          <a:ext cx="9979894" cy="5425364"/>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1">
            <a:extLst>
              <a:ext uri="{FF2B5EF4-FFF2-40B4-BE49-F238E27FC236}">
                <a16:creationId xmlns:a16="http://schemas.microsoft.com/office/drawing/2014/main" id="{9A347A77-D042-1EF8-FC63-AA539F10828D}"/>
              </a:ext>
            </a:extLst>
          </p:cNvPr>
          <p:cNvSpPr txBox="1">
            <a:spLocks/>
          </p:cNvSpPr>
          <p:nvPr/>
        </p:nvSpPr>
        <p:spPr>
          <a:xfrm>
            <a:off x="758536" y="158018"/>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algn="ctr"/>
            <a:r>
              <a:rPr lang="en-US" sz="4000" b="0" dirty="0">
                <a:solidFill>
                  <a:srgbClr val="FFFF00"/>
                </a:solidFill>
                <a:latin typeface="+mn-lt"/>
              </a:rPr>
              <a:t>Customer profiling – Insights for Hotels</a:t>
            </a:r>
            <a:endParaRPr lang="en-IN" sz="4000" b="0" dirty="0">
              <a:solidFill>
                <a:srgbClr val="FFFF00"/>
              </a:solidFill>
              <a:latin typeface="+mn-lt"/>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395373" y="5407670"/>
            <a:ext cx="2943225" cy="1066800"/>
          </a:xfrm>
          <a:prstGeom prst="rect">
            <a:avLst/>
          </a:prstGeom>
        </p:spPr>
      </p:pic>
    </p:spTree>
    <p:extLst>
      <p:ext uri="{BB962C8B-B14F-4D97-AF65-F5344CB8AC3E}">
        <p14:creationId xmlns:p14="http://schemas.microsoft.com/office/powerpoint/2010/main" val="2532682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8EE2B4-AB3D-6B51-78D1-9C36FE288133}"/>
              </a:ext>
            </a:extLst>
          </p:cNvPr>
          <p:cNvSpPr txBox="1"/>
          <p:nvPr/>
        </p:nvSpPr>
        <p:spPr>
          <a:xfrm>
            <a:off x="486933" y="945873"/>
            <a:ext cx="10662938" cy="4370427"/>
          </a:xfrm>
          <a:prstGeom prst="rect">
            <a:avLst/>
          </a:prstGeom>
          <a:noFill/>
        </p:spPr>
        <p:txBody>
          <a:bodyPr wrap="square" rtlCol="0">
            <a:spAutoFit/>
          </a:bodyPr>
          <a:lstStyle/>
          <a:p>
            <a:pPr marL="342900" indent="-342900" algn="just">
              <a:buFont typeface="Wingdings" panose="05000000000000000000" pitchFamily="2" charset="2"/>
              <a:buChar char="ü"/>
            </a:pPr>
            <a:r>
              <a:rPr lang="en-US" sz="2000" dirty="0">
                <a:solidFill>
                  <a:schemeClr val="bg1"/>
                </a:solidFill>
                <a:cs typeface="Times New Roman" panose="02020603050405020304" pitchFamily="18" charset="0"/>
              </a:rPr>
              <a:t>TripAdvisor suggests that 81% of people frequently or always read reviews before booking a hotel.</a:t>
            </a:r>
          </a:p>
          <a:p>
            <a:pPr marL="342900" indent="-342900" algn="just">
              <a:buFont typeface="Wingdings" panose="05000000000000000000" pitchFamily="2" charset="2"/>
              <a:buChar char="ü"/>
            </a:pPr>
            <a:endParaRPr lang="en-US" sz="2000" dirty="0">
              <a:solidFill>
                <a:schemeClr val="bg1"/>
              </a:solidFill>
              <a:cs typeface="Times New Roman" panose="02020603050405020304" pitchFamily="18" charset="0"/>
            </a:endParaRPr>
          </a:p>
          <a:p>
            <a:pPr marL="342900" indent="-342900" algn="just">
              <a:buFont typeface="Wingdings" panose="05000000000000000000" pitchFamily="2" charset="2"/>
              <a:buChar char="ü"/>
            </a:pPr>
            <a:r>
              <a:rPr lang="en-US" sz="2000" dirty="0">
                <a:solidFill>
                  <a:schemeClr val="bg1"/>
                </a:solidFill>
                <a:cs typeface="Times New Roman" panose="02020603050405020304" pitchFamily="18" charset="0"/>
              </a:rPr>
              <a:t>This statistic suggests that customer reviews play an important role in the Hospitality sector. When it comes to booking a hotel, it serves as a reliable source of information about the hotel experience, for a potential customer.</a:t>
            </a:r>
          </a:p>
          <a:p>
            <a:pPr algn="just"/>
            <a:endParaRPr lang="en-US" sz="2000" dirty="0">
              <a:solidFill>
                <a:schemeClr val="bg1"/>
              </a:solidFill>
              <a:cs typeface="Times New Roman" panose="02020603050405020304" pitchFamily="18" charset="0"/>
            </a:endParaRPr>
          </a:p>
          <a:p>
            <a:pPr marL="342900" indent="-342900" algn="just">
              <a:buFont typeface="Wingdings" panose="05000000000000000000" pitchFamily="2" charset="2"/>
              <a:buChar char="ü"/>
            </a:pPr>
            <a:r>
              <a:rPr lang="en-US" sz="2000" dirty="0">
                <a:solidFill>
                  <a:schemeClr val="bg1"/>
                </a:solidFill>
                <a:cs typeface="Times New Roman" panose="02020603050405020304" pitchFamily="18" charset="0"/>
              </a:rPr>
              <a:t>Every review portrays customer experience and associated sentiments either positive or negative which impacts the hotel’s reputation and customer bookings.</a:t>
            </a:r>
          </a:p>
          <a:p>
            <a:pPr algn="just"/>
            <a:endParaRPr lang="en-US" sz="2000" dirty="0">
              <a:solidFill>
                <a:schemeClr val="bg1"/>
              </a:solidFill>
              <a:cs typeface="Times New Roman" panose="02020603050405020304" pitchFamily="18" charset="0"/>
            </a:endParaRPr>
          </a:p>
          <a:p>
            <a:pPr marL="342900" indent="-342900" algn="just">
              <a:buFont typeface="Wingdings" panose="05000000000000000000" pitchFamily="2" charset="2"/>
              <a:buChar char="ü"/>
            </a:pPr>
            <a:r>
              <a:rPr lang="en-US" sz="2000" dirty="0">
                <a:solidFill>
                  <a:schemeClr val="bg1"/>
                </a:solidFill>
                <a:cs typeface="Times New Roman" panose="02020603050405020304" pitchFamily="18" charset="0"/>
              </a:rPr>
              <a:t>Hence it is immensely important for Hotels to analyze customer reviews and evaluate customer sentiments to understand customer expectations, identify critical issues in real time, which aspects of their service need improvements, how are competitors performing and take curative steps to improve customer experience and reduce any dissatisfaction.  </a:t>
            </a:r>
          </a:p>
          <a:p>
            <a:endParaRPr lang="en-IN" dirty="0"/>
          </a:p>
        </p:txBody>
      </p:sp>
      <p:sp>
        <p:nvSpPr>
          <p:cNvPr id="5" name="Title 1">
            <a:extLst>
              <a:ext uri="{FF2B5EF4-FFF2-40B4-BE49-F238E27FC236}">
                <a16:creationId xmlns:a16="http://schemas.microsoft.com/office/drawing/2014/main" id="{9A347A77-D042-1EF8-FC63-AA539F10828D}"/>
              </a:ext>
            </a:extLst>
          </p:cNvPr>
          <p:cNvSpPr txBox="1">
            <a:spLocks/>
          </p:cNvSpPr>
          <p:nvPr/>
        </p:nvSpPr>
        <p:spPr>
          <a:xfrm>
            <a:off x="634271" y="149378"/>
            <a:ext cx="10515600" cy="559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algn="ctr"/>
            <a:r>
              <a:rPr lang="en-US" sz="4000" b="0" dirty="0">
                <a:solidFill>
                  <a:srgbClr val="FFFF00"/>
                </a:solidFill>
                <a:latin typeface="+mn-lt"/>
              </a:rPr>
              <a:t>Business Problem and Objectives</a:t>
            </a:r>
            <a:endParaRPr lang="en-IN" sz="4000" b="0" dirty="0">
              <a:solidFill>
                <a:srgbClr val="FFFF00"/>
              </a:solidFill>
              <a:latin typeface="+mn-lt"/>
            </a:endParaRPr>
          </a:p>
        </p:txBody>
      </p:sp>
      <p:pic>
        <p:nvPicPr>
          <p:cNvPr id="6" name="Picture 5"/>
          <p:cNvPicPr>
            <a:picLocks noChangeAspect="1"/>
          </p:cNvPicPr>
          <p:nvPr/>
        </p:nvPicPr>
        <p:blipFill>
          <a:blip r:embed="rId3"/>
          <a:stretch>
            <a:fillRect/>
          </a:stretch>
        </p:blipFill>
        <p:spPr>
          <a:xfrm>
            <a:off x="9502546" y="7900226"/>
            <a:ext cx="2943225" cy="1066800"/>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248775" y="5037355"/>
            <a:ext cx="2943225" cy="1066800"/>
          </a:xfrm>
          <a:prstGeom prst="rect">
            <a:avLst/>
          </a:prstGeom>
        </p:spPr>
      </p:pic>
    </p:spTree>
    <p:extLst>
      <p:ext uri="{BB962C8B-B14F-4D97-AF65-F5344CB8AC3E}">
        <p14:creationId xmlns:p14="http://schemas.microsoft.com/office/powerpoint/2010/main" val="200334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6235" y="975569"/>
            <a:ext cx="11553827" cy="4401205"/>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noProof="0" dirty="0">
                <a:solidFill>
                  <a:prstClr val="white"/>
                </a:solidFill>
                <a:latin typeface="Calibri" panose="020F0502020204030204"/>
              </a:rPr>
              <a:t>S</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top words filtering from the Negative</a:t>
            </a:r>
            <a:r>
              <a:rPr kumimoji="0" lang="en-US" sz="2000" b="1" i="0" u="none" strike="noStrike" kern="1200" cap="none" spc="0" normalizeH="0" noProof="0" dirty="0">
                <a:ln>
                  <a:noFill/>
                </a:ln>
                <a:solidFill>
                  <a:prstClr val="white"/>
                </a:solidFill>
                <a:effectLst/>
                <a:uLnTx/>
                <a:uFillTx/>
                <a:latin typeface="Calibri" panose="020F0502020204030204"/>
                <a:ea typeface="+mn-ea"/>
                <a:cs typeface="+mn-cs"/>
              </a:rPr>
              <a:t> and Positive reviews</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lang="en-US" sz="2000" dirty="0">
                <a:solidFill>
                  <a:prstClr val="white"/>
                </a:solidFill>
                <a:latin typeface="Calibri" panose="020F0502020204030204"/>
              </a:rPr>
              <a:t>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which include articles, pronouns, conjunctions, prepositions. etc. One of the most popular NLP    </a:t>
            </a:r>
            <a:r>
              <a:rPr kumimoji="0" lang="en-US" sz="2000" b="0" i="0" u="none" strike="noStrike" kern="1200" cap="none" spc="0" normalizeH="0" noProof="0" dirty="0">
                <a:ln>
                  <a:noFill/>
                </a:ln>
                <a:solidFill>
                  <a:prstClr val="white"/>
                </a:solidFill>
                <a:effectLst/>
                <a:uLnTx/>
                <a:uFillTx/>
                <a:latin typeface="Calibri" panose="020F0502020204030204"/>
                <a:ea typeface="+mn-ea"/>
                <a:cs typeface="+mn-cs"/>
              </a:rPr>
              <a:t>   </a:t>
            </a:r>
          </a:p>
          <a:p>
            <a:pPr marR="0" lvl="0" algn="l" defTabSz="914400" rtl="0" eaLnBrk="1" fontAlgn="auto" latinLnBrk="0" hangingPunct="1">
              <a:lnSpc>
                <a:spcPct val="100000"/>
              </a:lnSpc>
              <a:spcBef>
                <a:spcPts val="0"/>
              </a:spcBef>
              <a:spcAft>
                <a:spcPts val="0"/>
              </a:spcAft>
              <a:buClrTx/>
              <a:buSzTx/>
              <a:tabLst/>
              <a:defRPr/>
            </a:pPr>
            <a:r>
              <a:rPr lang="en-US" sz="2000" noProof="0" dirty="0">
                <a:solidFill>
                  <a:prstClr val="white"/>
                </a:solidFill>
                <a:latin typeface="Calibri" panose="020F0502020204030204"/>
              </a:rPr>
              <a:t>       </a:t>
            </a: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libraries, NLTK (acronym for Natural Language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Toolkit) lists 179 stop words for the English language</a:t>
            </a:r>
            <a:r>
              <a:rPr lang="en-US" sz="2000" dirty="0">
                <a:solidFill>
                  <a:prstClr val="white"/>
                </a:solidFill>
                <a:latin typeface="Calibri" panose="020F0502020204030204"/>
              </a:rPr>
              <a:t>.</a:t>
            </a:r>
          </a:p>
          <a:p>
            <a:pPr marR="0" lvl="0" algn="l" defTabSz="914400" rtl="0" eaLnBrk="1" fontAlgn="auto" latinLnBrk="0" hangingPunct="1">
              <a:lnSpc>
                <a:spcPct val="100000"/>
              </a:lnSpc>
              <a:spcBef>
                <a:spcPts val="0"/>
              </a:spcBef>
              <a:spcAft>
                <a:spcPts val="0"/>
              </a:spcAft>
              <a:buClrTx/>
              <a:buSzTx/>
              <a:tabLst/>
              <a:defRPr/>
            </a:pPr>
            <a:r>
              <a:rPr lang="en-US" sz="2000" dirty="0">
                <a:solidFill>
                  <a:prstClr val="white"/>
                </a:solidFill>
                <a:latin typeface="Calibri" panose="020F0502020204030204"/>
              </a:rPr>
              <a:t>       Also appended the below additional stop words relevant to the context of Hotel reviews analysis.</a:t>
            </a:r>
          </a:p>
          <a:p>
            <a:pPr marR="0" lvl="0" algn="l" defTabSz="914400" rtl="0" eaLnBrk="1" fontAlgn="auto" latinLnBrk="0" hangingPunct="1">
              <a:lnSpc>
                <a:spcPct val="100000"/>
              </a:lnSpc>
              <a:spcBef>
                <a:spcPts val="0"/>
              </a:spcBef>
              <a:spcAft>
                <a:spcPts val="0"/>
              </a:spcAft>
              <a:buClrTx/>
              <a:buSzTx/>
              <a:tabLst/>
              <a:defRPr/>
            </a:pPr>
            <a:r>
              <a:rPr lang="en-US" sz="2000" dirty="0">
                <a:solidFill>
                  <a:prstClr val="white"/>
                </a:solidFill>
                <a:latin typeface="Calibri" panose="020F0502020204030204"/>
              </a:rPr>
              <a:t>       [hotel,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noProof="0" dirty="0">
                <a:solidFill>
                  <a:prstClr val="white"/>
                </a:solidFill>
                <a:latin typeface="Calibri" panose="020F0502020204030204"/>
              </a:rPr>
              <a:t>Tokenization</a:t>
            </a:r>
          </a:p>
          <a:p>
            <a:pPr lvl="1"/>
            <a:r>
              <a:rPr lang="en-US" sz="2000" dirty="0">
                <a:solidFill>
                  <a:schemeClr val="bg1"/>
                </a:solidFill>
              </a:rPr>
              <a:t>breaking the Negative and Positive reviews text into words called ‘tokens’. These tokens help in understanding the context or developing the model for the NLP. The tokenization helps in interpreting the meaning of the text by analyzing the sequence of the words.</a:t>
            </a:r>
          </a:p>
          <a:p>
            <a:pPr lvl="1"/>
            <a:endParaRPr lang="en-US" sz="2000" noProof="0" dirty="0">
              <a:solidFill>
                <a:schemeClr val="bg1"/>
              </a:solidFill>
            </a:endParaRPr>
          </a:p>
          <a:p>
            <a:pPr marR="0" lvl="0" algn="l" defTabSz="914400" rtl="0" eaLnBrk="1" fontAlgn="auto" latinLnBrk="0" hangingPunct="1">
              <a:lnSpc>
                <a:spcPct val="100000"/>
              </a:lnSpc>
              <a:spcBef>
                <a:spcPts val="0"/>
              </a:spcBef>
              <a:spcAft>
                <a:spcPts val="0"/>
              </a:spcAft>
              <a:buClrTx/>
              <a:buSzTx/>
              <a:tabLst/>
              <a:defRPr/>
            </a:pPr>
            <a:endParaRPr lang="en-US" sz="2000" b="1" dirty="0">
              <a:solidFill>
                <a:prstClr val="white"/>
              </a:solidFill>
              <a:latin typeface="Calibri" panose="020F05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prstClr val="white"/>
                </a:solidFill>
                <a:latin typeface="Calibri" panose="020F0502020204030204"/>
              </a:rPr>
              <a:t>L</a:t>
            </a: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emmatization</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meaning returning a word to its dictionary form. Say, the lemma for</a:t>
            </a: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 swimming, swum,</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and </a:t>
            </a: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swam</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is </a:t>
            </a:r>
            <a:r>
              <a:rPr kumimoji="0" lang="en-US" sz="2000" b="0" i="1" u="none" strike="noStrike" kern="1200" cap="none" spc="0" normalizeH="0" baseline="0" noProof="0" dirty="0">
                <a:ln>
                  <a:noFill/>
                </a:ln>
                <a:solidFill>
                  <a:prstClr val="white"/>
                </a:solidFill>
                <a:effectLst/>
                <a:uLnTx/>
                <a:uFillTx/>
                <a:latin typeface="Calibri" panose="020F0502020204030204"/>
                <a:ea typeface="+mn-ea"/>
                <a:cs typeface="+mn-cs"/>
              </a:rPr>
              <a:t>swim</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5" name="Title 1">
            <a:extLst>
              <a:ext uri="{FF2B5EF4-FFF2-40B4-BE49-F238E27FC236}">
                <a16:creationId xmlns:a16="http://schemas.microsoft.com/office/drawing/2014/main" id="{9A347A77-D042-1EF8-FC63-AA539F10828D}"/>
              </a:ext>
            </a:extLst>
          </p:cNvPr>
          <p:cNvSpPr txBox="1">
            <a:spLocks/>
          </p:cNvSpPr>
          <p:nvPr/>
        </p:nvSpPr>
        <p:spPr>
          <a:xfrm>
            <a:off x="899959" y="135524"/>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00"/>
                </a:solidFill>
                <a:effectLst/>
                <a:uLnTx/>
                <a:uFillTx/>
                <a:latin typeface="Calibri" panose="020F0502020204030204"/>
                <a:ea typeface="+mj-ea"/>
                <a:cs typeface="+mj-cs"/>
              </a:rPr>
              <a:t>Data preparation for sentiment analysis</a:t>
            </a:r>
            <a:endParaRPr kumimoji="0" lang="en-IN" sz="4000" b="0" i="0" u="none" strike="noStrike" kern="1200" cap="none" spc="0" normalizeH="0" baseline="0" noProof="0" dirty="0">
              <a:ln>
                <a:noFill/>
              </a:ln>
              <a:solidFill>
                <a:srgbClr val="FFFF00"/>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4100523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91694AA9-54A2-E713-8A4F-5EC55531FF9F}"/>
              </a:ext>
            </a:extLst>
          </p:cNvPr>
          <p:cNvPicPr>
            <a:picLocks noChangeAspect="1"/>
          </p:cNvPicPr>
          <p:nvPr/>
        </p:nvPicPr>
        <p:blipFill>
          <a:blip r:embed="rId2"/>
          <a:stretch>
            <a:fillRect/>
          </a:stretch>
        </p:blipFill>
        <p:spPr>
          <a:xfrm>
            <a:off x="394269" y="1991036"/>
            <a:ext cx="5235388" cy="3067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Text&#10;&#10;Description automatically generated">
            <a:extLst>
              <a:ext uri="{FF2B5EF4-FFF2-40B4-BE49-F238E27FC236}">
                <a16:creationId xmlns:a16="http://schemas.microsoft.com/office/drawing/2014/main" id="{A06B96ED-42FC-7B06-8D7A-AD3B063D1B91}"/>
              </a:ext>
            </a:extLst>
          </p:cNvPr>
          <p:cNvPicPr>
            <a:picLocks noChangeAspect="1"/>
          </p:cNvPicPr>
          <p:nvPr/>
        </p:nvPicPr>
        <p:blipFill>
          <a:blip r:embed="rId3"/>
          <a:stretch>
            <a:fillRect/>
          </a:stretch>
        </p:blipFill>
        <p:spPr>
          <a:xfrm>
            <a:off x="5948430" y="1991036"/>
            <a:ext cx="5476875" cy="3067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8D636196-A9E8-66C0-DB5A-861585102CEF}"/>
              </a:ext>
            </a:extLst>
          </p:cNvPr>
          <p:cNvSpPr txBox="1"/>
          <p:nvPr/>
        </p:nvSpPr>
        <p:spPr>
          <a:xfrm>
            <a:off x="968188" y="5262282"/>
            <a:ext cx="48409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Calibri" panose="020F0502020204030204"/>
                <a:ea typeface="+mn-ea"/>
                <a:cs typeface="+mn-cs"/>
              </a:rPr>
              <a:t>Tokenization for Negative reviews</a:t>
            </a:r>
          </a:p>
        </p:txBody>
      </p:sp>
      <p:sp>
        <p:nvSpPr>
          <p:cNvPr id="13" name="TextBox 12">
            <a:extLst>
              <a:ext uri="{FF2B5EF4-FFF2-40B4-BE49-F238E27FC236}">
                <a16:creationId xmlns:a16="http://schemas.microsoft.com/office/drawing/2014/main" id="{E2DBB852-C528-EBCB-6FEF-E9B6E2857AE4}"/>
              </a:ext>
            </a:extLst>
          </p:cNvPr>
          <p:cNvSpPr txBox="1"/>
          <p:nvPr/>
        </p:nvSpPr>
        <p:spPr>
          <a:xfrm>
            <a:off x="6651879" y="5262282"/>
            <a:ext cx="406997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white"/>
                </a:solidFill>
                <a:effectLst/>
                <a:uLnTx/>
                <a:uFillTx/>
                <a:latin typeface="Calibri" panose="020F0502020204030204"/>
                <a:ea typeface="+mn-ea"/>
                <a:cs typeface="+mn-cs"/>
              </a:rPr>
              <a:t>Tokenization for Positive reviews</a:t>
            </a:r>
          </a:p>
        </p:txBody>
      </p:sp>
      <p:sp>
        <p:nvSpPr>
          <p:cNvPr id="8" name="Title 1">
            <a:extLst>
              <a:ext uri="{FF2B5EF4-FFF2-40B4-BE49-F238E27FC236}">
                <a16:creationId xmlns:a16="http://schemas.microsoft.com/office/drawing/2014/main" id="{9A347A77-D042-1EF8-FC63-AA539F10828D}"/>
              </a:ext>
            </a:extLst>
          </p:cNvPr>
          <p:cNvSpPr txBox="1">
            <a:spLocks/>
          </p:cNvSpPr>
          <p:nvPr/>
        </p:nvSpPr>
        <p:spPr>
          <a:xfrm>
            <a:off x="899959" y="135524"/>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00"/>
                </a:solidFill>
                <a:effectLst/>
                <a:uLnTx/>
                <a:uFillTx/>
                <a:latin typeface="Calibri" panose="020F0502020204030204"/>
                <a:ea typeface="+mj-ea"/>
                <a:cs typeface="+mj-cs"/>
              </a:rPr>
              <a:t>Data preparation for sentiment analysis</a:t>
            </a:r>
            <a:endParaRPr kumimoji="0" lang="en-IN" sz="4000" b="0" i="0" u="none" strike="noStrike" kern="1200" cap="none" spc="0" normalizeH="0" baseline="0" noProof="0" dirty="0">
              <a:ln>
                <a:noFill/>
              </a:ln>
              <a:solidFill>
                <a:srgbClr val="FFFF00"/>
              </a:solidFill>
              <a:effectLst/>
              <a:uLnTx/>
              <a:uFillTx/>
              <a:latin typeface="Calibri" panose="020F0502020204030204"/>
              <a:ea typeface="+mj-ea"/>
              <a:cs typeface="+mj-cs"/>
            </a:endParaRPr>
          </a:p>
        </p:txBody>
      </p:sp>
      <p:sp>
        <p:nvSpPr>
          <p:cNvPr id="4" name="Title 3"/>
          <p:cNvSpPr>
            <a:spLocks noGrp="1"/>
          </p:cNvSpPr>
          <p:nvPr>
            <p:ph type="title"/>
          </p:nvPr>
        </p:nvSpPr>
        <p:spPr>
          <a:xfrm>
            <a:off x="394269" y="1147688"/>
            <a:ext cx="10515600" cy="843348"/>
          </a:xfrm>
        </p:spPr>
        <p:txBody>
          <a:bodyPr>
            <a:normAutofit/>
          </a:bodyPr>
          <a:lstStyle/>
          <a:p>
            <a:r>
              <a:rPr lang="en-IN" sz="2000" dirty="0">
                <a:latin typeface="+mn-lt"/>
              </a:rPr>
              <a:t>Method used for Tokenization is </a:t>
            </a:r>
            <a:r>
              <a:rPr lang="en-IN" sz="2200" dirty="0">
                <a:solidFill>
                  <a:srgbClr val="7030A0"/>
                </a:solidFill>
                <a:latin typeface="+mn-lt"/>
              </a:rPr>
              <a:t>. apply word tokenizer</a:t>
            </a:r>
            <a:br>
              <a:rPr lang="en-IN" sz="2200" dirty="0">
                <a:solidFill>
                  <a:srgbClr val="7030A0"/>
                </a:solidFill>
                <a:latin typeface="+mn-lt"/>
              </a:rPr>
            </a:br>
            <a:endParaRPr lang="en-IN" sz="2200" dirty="0">
              <a:solidFill>
                <a:srgbClr val="7030A0"/>
              </a:solidFill>
              <a:latin typeface="+mn-lt"/>
            </a:endParaRPr>
          </a:p>
        </p:txBody>
      </p:sp>
    </p:spTree>
    <p:extLst>
      <p:ext uri="{BB962C8B-B14F-4D97-AF65-F5344CB8AC3E}">
        <p14:creationId xmlns:p14="http://schemas.microsoft.com/office/powerpoint/2010/main" val="1765077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 letter&#10;&#10;Description automatically generated">
            <a:extLst>
              <a:ext uri="{FF2B5EF4-FFF2-40B4-BE49-F238E27FC236}">
                <a16:creationId xmlns:a16="http://schemas.microsoft.com/office/drawing/2014/main" id="{1D87610B-8A96-F8F7-1B72-2EAEE19E9344}"/>
              </a:ext>
            </a:extLst>
          </p:cNvPr>
          <p:cNvPicPr>
            <a:picLocks noChangeAspect="1"/>
          </p:cNvPicPr>
          <p:nvPr/>
        </p:nvPicPr>
        <p:blipFill>
          <a:blip r:embed="rId2"/>
          <a:stretch>
            <a:fillRect/>
          </a:stretch>
        </p:blipFill>
        <p:spPr>
          <a:xfrm>
            <a:off x="247650" y="1638300"/>
            <a:ext cx="5848350" cy="36957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484D7B38-8B7B-F501-3DA9-AEBC71A4C5BA}"/>
              </a:ext>
            </a:extLst>
          </p:cNvPr>
          <p:cNvSpPr txBox="1"/>
          <p:nvPr/>
        </p:nvSpPr>
        <p:spPr>
          <a:xfrm>
            <a:off x="322729" y="5737411"/>
            <a:ext cx="40635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rPr>
              <a:t>Negative Tokens</a:t>
            </a:r>
          </a:p>
        </p:txBody>
      </p:sp>
      <p:pic>
        <p:nvPicPr>
          <p:cNvPr id="3" name="Picture 2">
            <a:extLst>
              <a:ext uri="{FF2B5EF4-FFF2-40B4-BE49-F238E27FC236}">
                <a16:creationId xmlns:a16="http://schemas.microsoft.com/office/drawing/2014/main" id="{897323B7-8D45-2BC3-B420-BF936F3A42D0}"/>
              </a:ext>
            </a:extLst>
          </p:cNvPr>
          <p:cNvPicPr>
            <a:picLocks noChangeAspect="1"/>
          </p:cNvPicPr>
          <p:nvPr/>
        </p:nvPicPr>
        <p:blipFill>
          <a:blip r:embed="rId3"/>
          <a:stretch>
            <a:fillRect/>
          </a:stretch>
        </p:blipFill>
        <p:spPr>
          <a:xfrm>
            <a:off x="6372224" y="1638300"/>
            <a:ext cx="5705475" cy="36957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070D49F4-DDCB-1C0F-9FB7-23714FC59C4C}"/>
              </a:ext>
            </a:extLst>
          </p:cNvPr>
          <p:cNvSpPr txBox="1"/>
          <p:nvPr/>
        </p:nvSpPr>
        <p:spPr>
          <a:xfrm>
            <a:off x="6372224" y="5737411"/>
            <a:ext cx="213116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Calibri" panose="020F0502020204030204"/>
                <a:ea typeface="+mn-ea"/>
                <a:cs typeface="+mn-cs"/>
              </a:rPr>
              <a:t>Positive Tokens</a:t>
            </a:r>
          </a:p>
        </p:txBody>
      </p:sp>
      <p:sp>
        <p:nvSpPr>
          <p:cNvPr id="7" name="Title 6"/>
          <p:cNvSpPr>
            <a:spLocks noGrp="1"/>
          </p:cNvSpPr>
          <p:nvPr>
            <p:ph type="title"/>
          </p:nvPr>
        </p:nvSpPr>
        <p:spPr/>
        <p:txBody>
          <a:bodyPr/>
          <a:lstStyle/>
          <a:p>
            <a:endParaRPr lang="en-IN"/>
          </a:p>
        </p:txBody>
      </p:sp>
      <p:sp>
        <p:nvSpPr>
          <p:cNvPr id="8" name="Title 1">
            <a:extLst>
              <a:ext uri="{FF2B5EF4-FFF2-40B4-BE49-F238E27FC236}">
                <a16:creationId xmlns:a16="http://schemas.microsoft.com/office/drawing/2014/main" id="{9A347A77-D042-1EF8-FC63-AA539F10828D}"/>
              </a:ext>
            </a:extLst>
          </p:cNvPr>
          <p:cNvSpPr txBox="1">
            <a:spLocks/>
          </p:cNvSpPr>
          <p:nvPr/>
        </p:nvSpPr>
        <p:spPr>
          <a:xfrm>
            <a:off x="899959" y="135524"/>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00"/>
                </a:solidFill>
                <a:effectLst/>
                <a:uLnTx/>
                <a:uFillTx/>
                <a:latin typeface="Calibri" panose="020F0502020204030204"/>
                <a:ea typeface="+mj-ea"/>
                <a:cs typeface="+mj-cs"/>
              </a:rPr>
              <a:t>Dictionary</a:t>
            </a:r>
            <a:r>
              <a:rPr kumimoji="0" lang="en-US" sz="4000" b="0" i="0" u="none" strike="noStrike" kern="1200" cap="none" spc="0" normalizeH="0" noProof="0" dirty="0">
                <a:ln>
                  <a:noFill/>
                </a:ln>
                <a:solidFill>
                  <a:srgbClr val="FFFF00"/>
                </a:solidFill>
                <a:effectLst/>
                <a:uLnTx/>
                <a:uFillTx/>
                <a:latin typeface="Calibri" panose="020F0502020204030204"/>
                <a:ea typeface="+mj-ea"/>
                <a:cs typeface="+mj-cs"/>
              </a:rPr>
              <a:t> of tokens</a:t>
            </a:r>
            <a:endParaRPr kumimoji="0" lang="en-IN" sz="4000" b="0" i="0" u="none" strike="noStrike" kern="1200" cap="none" spc="0" normalizeH="0" baseline="0" noProof="0" dirty="0">
              <a:ln>
                <a:noFill/>
              </a:ln>
              <a:solidFill>
                <a:srgbClr val="FFFF00"/>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780325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EE2E0-BE6B-3292-D970-EE6F240979F9}"/>
              </a:ext>
            </a:extLst>
          </p:cNvPr>
          <p:cNvSpPr>
            <a:spLocks noGrp="1"/>
          </p:cNvSpPr>
          <p:nvPr>
            <p:ph type="title"/>
          </p:nvPr>
        </p:nvSpPr>
        <p:spPr>
          <a:xfrm>
            <a:off x="531998" y="-99132"/>
            <a:ext cx="10515600" cy="1180554"/>
          </a:xfrm>
        </p:spPr>
        <p:txBody>
          <a:bodyPr>
            <a:normAutofit/>
          </a:bodyPr>
          <a:lstStyle/>
          <a:p>
            <a:pPr algn="ctr"/>
            <a:r>
              <a:rPr lang="en-IN" sz="4000" b="0" dirty="0">
                <a:solidFill>
                  <a:srgbClr val="FFFF00"/>
                </a:solidFill>
                <a:latin typeface="+mn-lt"/>
              </a:rPr>
              <a:t>Word cloud</a:t>
            </a:r>
          </a:p>
        </p:txBody>
      </p:sp>
      <p:sp>
        <p:nvSpPr>
          <p:cNvPr id="4" name="TextBox 3">
            <a:extLst>
              <a:ext uri="{FF2B5EF4-FFF2-40B4-BE49-F238E27FC236}">
                <a16:creationId xmlns:a16="http://schemas.microsoft.com/office/drawing/2014/main" id="{FED3D925-9960-E36C-D835-545BBE64C959}"/>
              </a:ext>
            </a:extLst>
          </p:cNvPr>
          <p:cNvSpPr txBox="1"/>
          <p:nvPr/>
        </p:nvSpPr>
        <p:spPr>
          <a:xfrm>
            <a:off x="771458" y="5877490"/>
            <a:ext cx="4810125" cy="523220"/>
          </a:xfrm>
          <a:prstGeom prst="rect">
            <a:avLst/>
          </a:prstGeom>
          <a:noFill/>
        </p:spPr>
        <p:txBody>
          <a:bodyPr wrap="square" rtlCol="0">
            <a:spAutoFit/>
          </a:bodyPr>
          <a:lstStyle/>
          <a:p>
            <a:r>
              <a:rPr lang="en-IN" sz="2800" b="1" dirty="0">
                <a:solidFill>
                  <a:srgbClr val="FFFF00"/>
                </a:solidFill>
              </a:rPr>
              <a:t>Negative word cloud</a:t>
            </a:r>
          </a:p>
        </p:txBody>
      </p:sp>
      <p:pic>
        <p:nvPicPr>
          <p:cNvPr id="2052" name="Picture 4">
            <a:extLst>
              <a:ext uri="{FF2B5EF4-FFF2-40B4-BE49-F238E27FC236}">
                <a16:creationId xmlns:a16="http://schemas.microsoft.com/office/drawing/2014/main" id="{741AE0A1-D3B1-ACF1-EBE2-05299A0E9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176" y="1081421"/>
            <a:ext cx="9027458" cy="456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106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20EBF-502C-A16E-5EC4-975355066A5C}"/>
              </a:ext>
            </a:extLst>
          </p:cNvPr>
          <p:cNvSpPr>
            <a:spLocks noGrp="1"/>
          </p:cNvSpPr>
          <p:nvPr>
            <p:ph type="title"/>
          </p:nvPr>
        </p:nvSpPr>
        <p:spPr>
          <a:xfrm>
            <a:off x="550388" y="0"/>
            <a:ext cx="10515600" cy="895735"/>
          </a:xfrm>
        </p:spPr>
        <p:txBody>
          <a:bodyPr>
            <a:normAutofit/>
          </a:bodyPr>
          <a:lstStyle/>
          <a:p>
            <a:pPr algn="ctr"/>
            <a:r>
              <a:rPr lang="en-IN" sz="4000" b="0" dirty="0">
                <a:solidFill>
                  <a:srgbClr val="FFFF00"/>
                </a:solidFill>
                <a:latin typeface="+mn-lt"/>
              </a:rPr>
              <a:t>Word cloud</a:t>
            </a:r>
          </a:p>
        </p:txBody>
      </p:sp>
      <p:sp>
        <p:nvSpPr>
          <p:cNvPr id="4" name="TextBox 3">
            <a:extLst>
              <a:ext uri="{FF2B5EF4-FFF2-40B4-BE49-F238E27FC236}">
                <a16:creationId xmlns:a16="http://schemas.microsoft.com/office/drawing/2014/main" id="{3AC48829-DC2A-005B-340D-5AB84990C7D9}"/>
              </a:ext>
            </a:extLst>
          </p:cNvPr>
          <p:cNvSpPr txBox="1"/>
          <p:nvPr/>
        </p:nvSpPr>
        <p:spPr>
          <a:xfrm>
            <a:off x="752475" y="5849403"/>
            <a:ext cx="3286125" cy="523220"/>
          </a:xfrm>
          <a:prstGeom prst="rect">
            <a:avLst/>
          </a:prstGeom>
          <a:noFill/>
        </p:spPr>
        <p:txBody>
          <a:bodyPr wrap="square" rtlCol="0">
            <a:spAutoFit/>
          </a:bodyPr>
          <a:lstStyle/>
          <a:p>
            <a:r>
              <a:rPr lang="en-IN" sz="2800" b="1" dirty="0">
                <a:solidFill>
                  <a:srgbClr val="FFFF00"/>
                </a:solidFill>
              </a:rPr>
              <a:t>Positive word cloud</a:t>
            </a:r>
          </a:p>
        </p:txBody>
      </p:sp>
      <p:pic>
        <p:nvPicPr>
          <p:cNvPr id="3074" name="Picture 2">
            <a:extLst>
              <a:ext uri="{FF2B5EF4-FFF2-40B4-BE49-F238E27FC236}">
                <a16:creationId xmlns:a16="http://schemas.microsoft.com/office/drawing/2014/main" id="{A4CD601A-C352-E783-BFB9-F0A9B2295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1132948"/>
            <a:ext cx="9071811" cy="459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670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8EE2B4-AB3D-6B51-78D1-9C36FE288133}"/>
              </a:ext>
            </a:extLst>
          </p:cNvPr>
          <p:cNvSpPr txBox="1"/>
          <p:nvPr/>
        </p:nvSpPr>
        <p:spPr>
          <a:xfrm>
            <a:off x="486933" y="945873"/>
            <a:ext cx="10662938" cy="4678204"/>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a:p>
            <a:pPr marL="342900" indent="-342900" algn="just">
              <a:buFont typeface="Wingdings" panose="05000000000000000000" pitchFamily="2" charset="2"/>
              <a:buChar char="ü"/>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The model will</a:t>
            </a:r>
            <a:r>
              <a:rPr lang="en-US" sz="2000" dirty="0">
                <a:solidFill>
                  <a:prstClr val="white"/>
                </a:solidFill>
                <a:latin typeface="Calibri" panose="020F0502020204030204"/>
                <a:cs typeface="Times New Roman" panose="02020603050405020304" pitchFamily="18" charset="0"/>
              </a:rPr>
              <a:t> measure the polarity of the sentiment </a:t>
            </a:r>
            <a:r>
              <a:rPr lang="en-US" sz="2000" dirty="0">
                <a:solidFill>
                  <a:prstClr val="white"/>
                </a:solidFill>
                <a:cs typeface="Times New Roman" panose="02020603050405020304" pitchFamily="18" charset="0"/>
              </a:rPr>
              <a:t>within the customer review text and also  enables the hotels in classification of reviews into a positive or negative opinion.</a:t>
            </a:r>
          </a:p>
          <a:p>
            <a:pPr marL="342900" indent="-342900" algn="just">
              <a:buFont typeface="Wingdings" panose="05000000000000000000" pitchFamily="2" charset="2"/>
              <a:buChar char="ü"/>
            </a:pPr>
            <a:endParaRPr lang="en-US" sz="2000" dirty="0">
              <a:solidFill>
                <a:prstClr val="white"/>
              </a:solidFill>
              <a:cs typeface="Times New Roman" panose="02020603050405020304" pitchFamily="18" charset="0"/>
            </a:endParaRPr>
          </a:p>
          <a:p>
            <a:pPr marL="342900" lvl="0" indent="-342900" algn="just">
              <a:buFont typeface="Wingdings" panose="05000000000000000000" pitchFamily="2" charset="2"/>
              <a:buChar char="ü"/>
            </a:pPr>
            <a:r>
              <a:rPr lang="en-US" sz="2000" dirty="0">
                <a:solidFill>
                  <a:prstClr val="white"/>
                </a:solidFill>
                <a:cs typeface="Times New Roman" panose="02020603050405020304" pitchFamily="18" charset="0"/>
              </a:rPr>
              <a:t>The model will measure the intensity of Positive and Negative reviews posted by customers on a scale of -1 to 1 represents the positive sentiment. </a:t>
            </a:r>
          </a:p>
          <a:p>
            <a:pPr algn="just"/>
            <a:endParaRPr lang="en-US" sz="2000" dirty="0">
              <a:solidFill>
                <a:prstClr val="white"/>
              </a:solidFill>
              <a:cs typeface="Times New Roman" panose="02020603050405020304" pitchFamily="18" charset="0"/>
            </a:endParaRPr>
          </a:p>
          <a:p>
            <a:pPr marL="342900" indent="-342900" algn="just">
              <a:buFont typeface="Wingdings" panose="05000000000000000000" pitchFamily="2" charset="2"/>
              <a:buChar char="ü"/>
            </a:pPr>
            <a:r>
              <a:rPr lang="en-US" sz="2000" dirty="0">
                <a:solidFill>
                  <a:prstClr val="white"/>
                </a:solidFill>
                <a:cs typeface="Times New Roman" panose="02020603050405020304" pitchFamily="18" charset="0"/>
              </a:rPr>
              <a:t>The sentiment score of a text review is obtained by summing up the intensity of each word in the text. This lexicon approach has a mapping between words and sentiment, and the sentiment of a review is the aggregation of the sentiment of each term.</a:t>
            </a:r>
          </a:p>
          <a:p>
            <a:pPr marL="342900" indent="-342900" algn="just">
              <a:buFont typeface="Wingdings" panose="05000000000000000000" pitchFamily="2" charset="2"/>
              <a:buChar char="ü"/>
            </a:pPr>
            <a:endParaRPr lang="en-US" sz="2000" dirty="0">
              <a:solidFill>
                <a:prstClr val="white"/>
              </a:solidFill>
              <a:cs typeface="Times New Roman" panose="02020603050405020304" pitchFamily="18" charset="0"/>
            </a:endParaRPr>
          </a:p>
          <a:p>
            <a:pPr marL="342900" indent="-342900" algn="just">
              <a:buFont typeface="Wingdings" panose="05000000000000000000" pitchFamily="2" charset="2"/>
              <a:buChar char="ü"/>
            </a:pPr>
            <a:r>
              <a:rPr lang="en-US" sz="2000" dirty="0">
                <a:solidFill>
                  <a:prstClr val="white"/>
                </a:solidFill>
                <a:cs typeface="Times New Roman" panose="02020603050405020304" pitchFamily="18" charset="0"/>
              </a:rPr>
              <a:t>The sentiment scores are also very useful in estimating the scale of impact of the factors contributing to the negative and positive feedbacks. </a:t>
            </a:r>
          </a:p>
          <a:p>
            <a:pPr algn="just"/>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p:cNvPicPr>
            <a:picLocks noChangeAspect="1"/>
          </p:cNvPicPr>
          <p:nvPr/>
        </p:nvPicPr>
        <p:blipFill>
          <a:blip r:embed="rId3"/>
          <a:stretch>
            <a:fillRect/>
          </a:stretch>
        </p:blipFill>
        <p:spPr>
          <a:xfrm>
            <a:off x="9502546" y="7900226"/>
            <a:ext cx="2943225" cy="1066800"/>
          </a:xfrm>
          <a:prstGeom prst="rect">
            <a:avLst/>
          </a:prstGeom>
        </p:spPr>
      </p:pic>
      <p:sp>
        <p:nvSpPr>
          <p:cNvPr id="7" name="Title 1">
            <a:extLst>
              <a:ext uri="{FF2B5EF4-FFF2-40B4-BE49-F238E27FC236}">
                <a16:creationId xmlns:a16="http://schemas.microsoft.com/office/drawing/2014/main" id="{9A347A77-D042-1EF8-FC63-AA539F10828D}"/>
              </a:ext>
            </a:extLst>
          </p:cNvPr>
          <p:cNvSpPr txBox="1">
            <a:spLocks/>
          </p:cNvSpPr>
          <p:nvPr/>
        </p:nvSpPr>
        <p:spPr>
          <a:xfrm>
            <a:off x="899959" y="135524"/>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r>
              <a:rPr lang="en-US" sz="4000" b="0" dirty="0">
                <a:solidFill>
                  <a:srgbClr val="FFFF00"/>
                </a:solidFill>
                <a:latin typeface="+mn-lt"/>
              </a:rPr>
              <a:t>Sentiment Analysis Modelling</a:t>
            </a:r>
            <a:endParaRPr lang="en-IN" sz="4000" b="0" dirty="0">
              <a:solidFill>
                <a:srgbClr val="FFFF00"/>
              </a:solidFill>
              <a:latin typeface="+mn-lt"/>
            </a:endParaRPr>
          </a:p>
        </p:txBody>
      </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248775" y="5315839"/>
            <a:ext cx="2943225" cy="1066800"/>
          </a:xfrm>
          <a:prstGeom prst="rect">
            <a:avLst/>
          </a:prstGeom>
        </p:spPr>
      </p:pic>
    </p:spTree>
    <p:extLst>
      <p:ext uri="{BB962C8B-B14F-4D97-AF65-F5344CB8AC3E}">
        <p14:creationId xmlns:p14="http://schemas.microsoft.com/office/powerpoint/2010/main" val="1631954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2C72E084-7115-8E1C-D6E7-DBB8A2974648}"/>
              </a:ext>
            </a:extLst>
          </p:cNvPr>
          <p:cNvGraphicFramePr/>
          <p:nvPr>
            <p:extLst>
              <p:ext uri="{D42A27DB-BD31-4B8C-83A1-F6EECF244321}">
                <p14:modId xmlns:p14="http://schemas.microsoft.com/office/powerpoint/2010/main" val="1954443641"/>
              </p:ext>
            </p:extLst>
          </p:nvPr>
        </p:nvGraphicFramePr>
        <p:xfrm>
          <a:off x="379828" y="464234"/>
          <a:ext cx="11633982" cy="6088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Sentiment Analysis: First Steps With Python's NLTK Library – Real Python">
            <a:extLst>
              <a:ext uri="{FF2B5EF4-FFF2-40B4-BE49-F238E27FC236}">
                <a16:creationId xmlns:a16="http://schemas.microsoft.com/office/drawing/2014/main" id="{3D7B0FD3-AF0B-607E-6F81-B97A40A7EE72}"/>
              </a:ext>
            </a:extLst>
          </p:cNvPr>
          <p:cNvPicPr>
            <a:picLocks noChangeAspect="1" noChangeArrowheads="1"/>
          </p:cNvPicPr>
          <p:nvPr/>
        </p:nvPicPr>
        <p:blipFill rotWithShape="1">
          <a:blip r:embed="rId7" cstate="hqprint">
            <a:extLst>
              <a:ext uri="{BEBA8EAE-BF5A-486C-A8C5-ECC9F3942E4B}">
                <a14:imgProps xmlns:a14="http://schemas.microsoft.com/office/drawing/2010/main">
                  <a14:imgLayer r:embed="rId8">
                    <a14:imgEffect>
                      <a14:backgroundRemoval t="8426" b="76111" l="6250" r="90000">
                        <a14:foregroundMark x1="27917" y1="20000" x2="27917" y2="20000"/>
                        <a14:foregroundMark x1="54688" y1="30278" x2="54688" y2="30278"/>
                        <a14:foregroundMark x1="75313" y1="24815" x2="75313" y2="24815"/>
                        <a14:foregroundMark x1="75313" y1="24815" x2="75313" y2="24815"/>
                        <a14:foregroundMark x1="75313" y1="24815" x2="75313" y2="24815"/>
                        <a14:foregroundMark x1="75313" y1="24815" x2="75313" y2="24815"/>
                        <a14:foregroundMark x1="6250" y1="48333" x2="6250" y2="48333"/>
                        <a14:foregroundMark x1="6250" y1="48333" x2="6250" y2="48333"/>
                        <a14:foregroundMark x1="38750" y1="57315" x2="38750" y2="57315"/>
                        <a14:foregroundMark x1="38750" y1="57315" x2="38750" y2="57315"/>
                      </a14:backgroundRemoval>
                    </a14:imgEffect>
                  </a14:imgLayer>
                </a14:imgProps>
              </a:ext>
              <a:ext uri="{28A0092B-C50C-407E-A947-70E740481C1C}">
                <a14:useLocalDpi xmlns:a14="http://schemas.microsoft.com/office/drawing/2010/main" val="0"/>
              </a:ext>
            </a:extLst>
          </a:blip>
          <a:srcRect b="15333"/>
          <a:stretch/>
        </p:blipFill>
        <p:spPr bwMode="auto">
          <a:xfrm>
            <a:off x="4037428" y="4511064"/>
            <a:ext cx="4219036" cy="200931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A347A77-D042-1EF8-FC63-AA539F10828D}"/>
              </a:ext>
            </a:extLst>
          </p:cNvPr>
          <p:cNvSpPr txBox="1">
            <a:spLocks/>
          </p:cNvSpPr>
          <p:nvPr/>
        </p:nvSpPr>
        <p:spPr>
          <a:xfrm>
            <a:off x="899959" y="135524"/>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r>
              <a:rPr lang="en-US" sz="4000" b="0" dirty="0">
                <a:solidFill>
                  <a:srgbClr val="FFFF00"/>
                </a:solidFill>
                <a:latin typeface="+mn-lt"/>
              </a:rPr>
              <a:t>Sentiment Analysis Modelling</a:t>
            </a:r>
            <a:endParaRPr lang="en-IN" sz="4000" b="0" dirty="0">
              <a:solidFill>
                <a:srgbClr val="FFFF00"/>
              </a:solidFill>
              <a:latin typeface="+mn-lt"/>
            </a:endParaRPr>
          </a:p>
        </p:txBody>
      </p:sp>
      <p:pic>
        <p:nvPicPr>
          <p:cNvPr id="5" name="Picture 4"/>
          <p:cNvPicPr>
            <a:picLocks noChangeAspect="1"/>
          </p:cNvPicPr>
          <p:nvPr/>
        </p:nvPicPr>
        <p:blipFill>
          <a:blip r:embed="rId9"/>
          <a:stretch>
            <a:fillRect/>
          </a:stretch>
        </p:blipFill>
        <p:spPr>
          <a:xfrm>
            <a:off x="9248775" y="5037355"/>
            <a:ext cx="2943225" cy="1066800"/>
          </a:xfrm>
          <a:prstGeom prst="rect">
            <a:avLst/>
          </a:prstGeom>
        </p:spPr>
      </p:pic>
    </p:spTree>
    <p:extLst>
      <p:ext uri="{BB962C8B-B14F-4D97-AF65-F5344CB8AC3E}">
        <p14:creationId xmlns:p14="http://schemas.microsoft.com/office/powerpoint/2010/main" val="2806194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974" y="105292"/>
            <a:ext cx="5670092" cy="32667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599" y="105292"/>
            <a:ext cx="5435384" cy="326672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248775" y="5037355"/>
            <a:ext cx="2943225" cy="106680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7773" y="3480081"/>
            <a:ext cx="2959440" cy="3114548"/>
          </a:xfrm>
          <a:prstGeom prst="rect">
            <a:avLst/>
          </a:prstGeom>
        </p:spPr>
      </p:pic>
    </p:spTree>
    <p:extLst>
      <p:ext uri="{BB962C8B-B14F-4D97-AF65-F5344CB8AC3E}">
        <p14:creationId xmlns:p14="http://schemas.microsoft.com/office/powerpoint/2010/main" val="3647963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94BD-3397-F2B6-810D-F3B35D6CC641}"/>
              </a:ext>
            </a:extLst>
          </p:cNvPr>
          <p:cNvSpPr>
            <a:spLocks noGrp="1"/>
          </p:cNvSpPr>
          <p:nvPr>
            <p:ph type="title"/>
          </p:nvPr>
        </p:nvSpPr>
        <p:spPr>
          <a:xfrm>
            <a:off x="838200" y="0"/>
            <a:ext cx="10515600" cy="1051878"/>
          </a:xfrm>
        </p:spPr>
        <p:txBody>
          <a:bodyPr>
            <a:normAutofit/>
          </a:bodyPr>
          <a:lstStyle/>
          <a:p>
            <a:pPr algn="ctr"/>
            <a:r>
              <a:rPr lang="en-IN" sz="4000" dirty="0">
                <a:solidFill>
                  <a:srgbClr val="FFFF00"/>
                </a:solidFill>
                <a:latin typeface="+mn-lt"/>
              </a:rPr>
              <a:t>Benchmarking </a:t>
            </a:r>
          </a:p>
        </p:txBody>
      </p:sp>
      <p:pic>
        <p:nvPicPr>
          <p:cNvPr id="2050" name="Picture 2" descr="8 Best PC Benchmark Software in 2022">
            <a:extLst>
              <a:ext uri="{FF2B5EF4-FFF2-40B4-BE49-F238E27FC236}">
                <a16:creationId xmlns:a16="http://schemas.microsoft.com/office/drawing/2014/main" id="{CD9AD6E6-C4B9-F540-AB8B-EF2A9301CD00}"/>
              </a:ext>
            </a:extLst>
          </p:cNvPr>
          <p:cNvPicPr>
            <a:picLocks noChangeAspect="1" noChangeArrowheads="1"/>
          </p:cNvPicPr>
          <p:nvPr/>
        </p:nvPicPr>
        <p:blipFill>
          <a:blip r:embed="rId2" cstate="hqprint">
            <a:clrChange>
              <a:clrFrom>
                <a:srgbClr val="1752A4"/>
              </a:clrFrom>
              <a:clrTo>
                <a:srgbClr val="1752A4">
                  <a:alpha val="0"/>
                </a:srgbClr>
              </a:clrTo>
            </a:clrChang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190080" y="180387"/>
            <a:ext cx="2577351" cy="8671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struction Industry Project Benchmarking: 3 Best Practices">
            <a:extLst>
              <a:ext uri="{FF2B5EF4-FFF2-40B4-BE49-F238E27FC236}">
                <a16:creationId xmlns:a16="http://schemas.microsoft.com/office/drawing/2014/main" id="{091AB34A-5E87-1C88-3074-3743879350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000" b="90000" l="10000" r="90000">
                        <a14:foregroundMark x1="29600" y1="51333" x2="29600" y2="51333"/>
                        <a14:foregroundMark x1="37400" y1="28000" x2="37400" y2="28000"/>
                        <a14:foregroundMark x1="36200" y1="22000" x2="36200" y2="22000"/>
                        <a14:foregroundMark x1="40800" y1="23667" x2="40800" y2="23667"/>
                        <a14:foregroundMark x1="46400" y1="20667" x2="46400" y2="20667"/>
                        <a14:foregroundMark x1="47600" y1="17667" x2="47600" y2="17667"/>
                        <a14:foregroundMark x1="45800" y1="18333" x2="45800" y2="18333"/>
                        <a14:foregroundMark x1="45600" y1="22000" x2="45600" y2="22000"/>
                        <a14:foregroundMark x1="47200" y1="34667" x2="47200" y2="34667"/>
                        <a14:foregroundMark x1="44000" y1="46667" x2="44000" y2="46667"/>
                        <a14:foregroundMark x1="43800" y1="40333" x2="43800" y2="40333"/>
                        <a14:foregroundMark x1="45800" y1="38667" x2="45800" y2="38667"/>
                        <a14:foregroundMark x1="49000" y1="36000" x2="49000" y2="36000"/>
                        <a14:foregroundMark x1="54400" y1="32667" x2="54400" y2="32667"/>
                        <a14:foregroundMark x1="56000" y1="29667" x2="56000" y2="29667"/>
                        <a14:foregroundMark x1="49400" y1="17333" x2="49400" y2="17333"/>
                        <a14:foregroundMark x1="52800" y1="15000" x2="52800" y2="15000"/>
                        <a14:foregroundMark x1="40200" y1="24667" x2="40200" y2="24667"/>
                        <a14:foregroundMark x1="39800" y1="24000" x2="39800" y2="24000"/>
                        <a14:foregroundMark x1="38800" y1="23333" x2="38800" y2="23333"/>
                        <a14:foregroundMark x1="51800" y1="14667" x2="51800" y2="14667"/>
                        <a14:foregroundMark x1="53400" y1="12000" x2="53400" y2="12000"/>
                        <a14:foregroundMark x1="52200" y1="13000" x2="52200" y2="13000"/>
                        <a14:foregroundMark x1="52200" y1="11667" x2="52200" y2="11667"/>
                        <a14:foregroundMark x1="53200" y1="11000" x2="53200" y2="11000"/>
                        <a14:foregroundMark x1="53800" y1="10667" x2="53800" y2="10667"/>
                        <a14:foregroundMark x1="54000" y1="10667" x2="54000" y2="10667"/>
                        <a14:foregroundMark x1="54200" y1="10667" x2="54200" y2="10667"/>
                        <a14:foregroundMark x1="54200" y1="12333" x2="54200" y2="12333"/>
                        <a14:foregroundMark x1="53400" y1="14000" x2="53400" y2="14000"/>
                        <a14:foregroundMark x1="53600" y1="14000" x2="53600" y2="14000"/>
                        <a14:foregroundMark x1="54200" y1="12333" x2="54200" y2="12333"/>
                        <a14:foregroundMark x1="54200" y1="11333" x2="54200" y2="11333"/>
                        <a14:foregroundMark x1="51600" y1="13000" x2="51600" y2="13000"/>
                        <a14:foregroundMark x1="50600" y1="14333" x2="50400" y2="14333"/>
                        <a14:foregroundMark x1="54200" y1="10000" x2="54200" y2="10000"/>
                        <a14:foregroundMark x1="54200" y1="11333" x2="54200" y2="11333"/>
                        <a14:foregroundMark x1="56000" y1="17000" x2="56000" y2="17000"/>
                        <a14:foregroundMark x1="61800" y1="14000" x2="61800" y2="14000"/>
                        <a14:foregroundMark x1="61400" y1="14667" x2="61400" y2="14667"/>
                        <a14:foregroundMark x1="62000" y1="18667" x2="62000" y2="18667"/>
                        <a14:foregroundMark x1="63000" y1="21333" x2="63000" y2="21333"/>
                        <a14:foregroundMark x1="63400" y1="21667" x2="63400" y2="21667"/>
                        <a14:foregroundMark x1="63600" y1="24667" x2="63600" y2="26333"/>
                        <a14:foregroundMark x1="61800" y1="39333" x2="61800" y2="39333"/>
                        <a14:foregroundMark x1="59400" y1="46667" x2="58600" y2="48000"/>
                        <a14:foregroundMark x1="56600" y1="50000" x2="53800" y2="52667"/>
                        <a14:foregroundMark x1="52000" y1="54333" x2="51400" y2="54667"/>
                        <a14:foregroundMark x1="49800" y1="56667" x2="49000" y2="58333"/>
                        <a14:foregroundMark x1="48200" y1="59333" x2="47600" y2="60333"/>
                        <a14:foregroundMark x1="43400" y1="65000" x2="42400" y2="66667"/>
                        <a14:foregroundMark x1="40600" y1="69667" x2="38400" y2="73333"/>
                        <a14:foregroundMark x1="46600" y1="73000" x2="46600" y2="73000"/>
                        <a14:foregroundMark x1="46600" y1="73000" x2="43200" y2="76000"/>
                        <a14:foregroundMark x1="43200" y1="76000" x2="43200" y2="76000"/>
                        <a14:foregroundMark x1="51800" y1="72333" x2="55400" y2="69000"/>
                        <a14:foregroundMark x1="55800" y1="68000" x2="55800" y2="68000"/>
                        <a14:foregroundMark x1="44800" y1="80667" x2="45400" y2="80333"/>
                        <a14:foregroundMark x1="45000" y1="78000" x2="45000" y2="76000"/>
                        <a14:foregroundMark x1="45600" y1="70667" x2="45600" y2="70667"/>
                        <a14:foregroundMark x1="43800" y1="69667" x2="43000" y2="71000"/>
                        <a14:foregroundMark x1="42000" y1="76000" x2="42800" y2="79333"/>
                        <a14:foregroundMark x1="43200" y1="81333" x2="44400" y2="82667"/>
                        <a14:foregroundMark x1="48800" y1="84333" x2="49600" y2="84333"/>
                        <a14:foregroundMark x1="53000" y1="85333" x2="53000" y2="85333"/>
                        <a14:foregroundMark x1="44200" y1="86333" x2="44200" y2="86333"/>
                        <a14:foregroundMark x1="39400" y1="84333" x2="39400" y2="84333"/>
                        <a14:foregroundMark x1="39468" y1="12869" x2="38800" y2="13333"/>
                        <a14:foregroundMark x1="38400" y1="13667" x2="38400" y2="13667"/>
                        <a14:foregroundMark x1="42800" y1="5333" x2="42800" y2="5333"/>
                        <a14:foregroundMark x1="37800" y1="10667" x2="37800" y2="10667"/>
                        <a14:foregroundMark x1="31600" y1="19000" x2="31600" y2="19000"/>
                        <a14:foregroundMark x1="33000" y1="18333" x2="33000" y2="18333"/>
                        <a14:foregroundMark x1="32000" y1="23000" x2="32000" y2="23000"/>
                        <a14:foregroundMark x1="30800" y1="32333" x2="30800" y2="32333"/>
                        <a14:foregroundMark x1="31400" y1="43333" x2="31400" y2="43333"/>
                        <a14:foregroundMark x1="32000" y1="43333" x2="33000" y2="43333"/>
                        <a14:foregroundMark x1="34400" y1="49000" x2="34800" y2="49667"/>
                        <a14:foregroundMark x1="38000" y1="56333" x2="39400" y2="57000"/>
                        <a14:foregroundMark x1="58200" y1="54333" x2="58200" y2="54333"/>
                        <a14:foregroundMark x1="61200" y1="52667" x2="61200" y2="52667"/>
                        <a14:foregroundMark x1="64400" y1="38667" x2="64400" y2="38667"/>
                        <a14:foregroundMark x1="64200" y1="26000" x2="64200" y2="26000"/>
                        <a14:foregroundMark x1="64200" y1="29333" x2="64200" y2="29333"/>
                        <a14:foregroundMark x1="36600" y1="23667" x2="36600" y2="23667"/>
                        <a14:foregroundMark x1="33800" y1="27667" x2="33800" y2="27667"/>
                        <a14:foregroundMark x1="29400" y1="27667" x2="29400" y2="27667"/>
                        <a14:foregroundMark x1="29000" y1="28000" x2="28800" y2="29667"/>
                        <a14:foregroundMark x1="28800" y1="29667" x2="28800" y2="29667"/>
                        <a14:foregroundMark x1="44200" y1="31667" x2="44200" y2="31667"/>
                        <a14:foregroundMark x1="40800" y1="32667" x2="40800" y2="32667"/>
                        <a14:foregroundMark x1="59800" y1="30000" x2="59800" y2="30000"/>
                        <a14:foregroundMark x1="68600" y1="68333" x2="68600" y2="68333"/>
                        <a14:foregroundMark x1="68200" y1="64667" x2="68200" y2="64667"/>
                        <a14:foregroundMark x1="67200" y1="64333" x2="66200" y2="63667"/>
                        <a14:foregroundMark x1="64800" y1="61333" x2="64800" y2="61333"/>
                        <a14:foregroundMark x1="64600" y1="57667" x2="63800" y2="57667"/>
                        <a14:foregroundMark x1="62400" y1="56333" x2="62400" y2="56333"/>
                        <a14:foregroundMark x1="61800" y1="56333" x2="61800" y2="56333"/>
                        <a14:foregroundMark x1="61800" y1="58333" x2="62400" y2="59333"/>
                        <a14:foregroundMark x1="63800" y1="65000" x2="63800" y2="65000"/>
                        <a14:foregroundMark x1="65200" y1="63000" x2="65200" y2="63000"/>
                        <a14:foregroundMark x1="64600" y1="64000" x2="65600" y2="65333"/>
                        <a14:foregroundMark x1="68400" y1="70000" x2="70400" y2="73667"/>
                        <a14:foregroundMark x1="72000" y1="76000" x2="74600" y2="78667"/>
                        <a14:foregroundMark x1="74800" y1="78667" x2="75800" y2="79667"/>
                        <a14:foregroundMark x1="76400" y1="81000" x2="78400" y2="84667"/>
                        <a14:foregroundMark x1="78400" y1="85333" x2="79400" y2="87333"/>
                        <a14:foregroundMark x1="79800" y1="87000" x2="81400" y2="86667"/>
                        <a14:foregroundMark x1="81800" y1="86333" x2="70000" y2="65667"/>
                        <a14:foregroundMark x1="68200" y1="55333" x2="67000" y2="39667"/>
                        <a14:foregroundMark x1="40600" y1="7667" x2="40600" y2="7667"/>
                        <a14:foregroundMark x1="48600" y1="4000" x2="48600" y2="4000"/>
                        <a14:foregroundMark x1="53600" y1="14333" x2="53600" y2="14333"/>
                        <a14:foregroundMark x1="53200" y1="14667" x2="53200" y2="14667"/>
                        <a14:foregroundMark x1="54400" y1="13333" x2="54400" y2="13333"/>
                        <a14:foregroundMark x1="54200" y1="14000" x2="53800" y2="14667"/>
                        <a14:foregroundMark x1="54600" y1="14667" x2="54600" y2="14667"/>
                        <a14:foregroundMark x1="54200" y1="15667" x2="53800" y2="17000"/>
                        <a14:foregroundMark x1="53800" y1="17000" x2="53800" y2="17000"/>
                        <a14:foregroundMark x1="47600" y1="10333" x2="47600" y2="10333"/>
                        <a14:foregroundMark x1="41600" y1="16000" x2="41600" y2="16000"/>
                        <a14:foregroundMark x1="44400" y1="12333" x2="44400" y2="12333"/>
                        <a14:foregroundMark x1="49200" y1="9667" x2="39200" y2="16000"/>
                        <a14:foregroundMark x1="39200" y1="16000" x2="40200" y2="14667"/>
                        <a14:foregroundMark x1="58433" y1="13333" x2="56800" y2="11000"/>
                        <a14:foregroundMark x1="58900" y1="14000" x2="58433" y2="13333"/>
                        <a14:foregroundMark x1="59133" y1="14333" x2="58900" y2="14000"/>
                        <a14:foregroundMark x1="61000" y1="17000" x2="59133" y2="14333"/>
                        <a14:foregroundMark x1="57200" y1="16000" x2="55800" y2="12667"/>
                        <a14:foregroundMark x1="57640" y1="14333" x2="57400" y2="14000"/>
                        <a14:foregroundMark x1="58600" y1="15667" x2="57640" y2="14333"/>
                        <a14:foregroundMark x1="57200" y1="13667" x2="57200" y2="13667"/>
                        <a14:foregroundMark x1="57200" y1="13667" x2="57200" y2="13667"/>
                        <a14:foregroundMark x1="58600" y1="16000" x2="59000" y2="15667"/>
                        <a14:foregroundMark x1="59200" y1="15667" x2="38600" y2="16333"/>
                        <a14:backgroundMark x1="31400" y1="19333" x2="31400" y2="19333"/>
                        <a14:backgroundMark x1="31600" y1="19333" x2="31600" y2="19333"/>
                        <a14:backgroundMark x1="62400" y1="13333" x2="62400" y2="13333"/>
                        <a14:backgroundMark x1="62400" y1="14333" x2="62400" y2="14333"/>
                        <a14:backgroundMark x1="62000" y1="14000" x2="62000" y2="14000"/>
                      </a14:backgroundRemoval>
                    </a14:imgEffect>
                  </a14:imgLayer>
                </a14:imgProps>
              </a:ext>
              <a:ext uri="{28A0092B-C50C-407E-A947-70E740481C1C}">
                <a14:useLocalDpi xmlns:a14="http://schemas.microsoft.com/office/drawing/2010/main" val="0"/>
              </a:ext>
            </a:extLst>
          </a:blip>
          <a:srcRect/>
          <a:stretch>
            <a:fillRect/>
          </a:stretch>
        </p:blipFill>
        <p:spPr bwMode="auto">
          <a:xfrm>
            <a:off x="8047990" y="3429000"/>
            <a:ext cx="4762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D73DE5-387B-D877-DDDA-9D88DD2C784E}"/>
              </a:ext>
            </a:extLst>
          </p:cNvPr>
          <p:cNvSpPr txBox="1"/>
          <p:nvPr/>
        </p:nvSpPr>
        <p:spPr>
          <a:xfrm>
            <a:off x="614364" y="1263077"/>
            <a:ext cx="10201274" cy="4678204"/>
          </a:xfrm>
          <a:prstGeom prst="rect">
            <a:avLst/>
          </a:prstGeom>
          <a:noFill/>
        </p:spPr>
        <p:txBody>
          <a:bodyPr wrap="square" rtlCol="0">
            <a:spAutoFit/>
          </a:bodyPr>
          <a:lstStyle/>
          <a:p>
            <a:r>
              <a:rPr lang="en-US" sz="2000" dirty="0">
                <a:solidFill>
                  <a:schemeClr val="bg1"/>
                </a:solidFill>
              </a:rPr>
              <a:t>I</a:t>
            </a:r>
            <a:r>
              <a:rPr lang="en-US" sz="2000" dirty="0">
                <a:solidFill>
                  <a:prstClr val="white"/>
                </a:solidFill>
                <a:cs typeface="Times New Roman" panose="02020603050405020304" pitchFamily="18" charset="0"/>
              </a:rPr>
              <a:t>n this project Reviewer’s score and Sentiment scores have been benchmarked at City’s average for various customer segments and is used in the Hotel dashboards to get a detailed report about their relative performance compared to city benchmarks(average)</a:t>
            </a:r>
          </a:p>
          <a:p>
            <a:endParaRPr lang="en-US" sz="2000" dirty="0">
              <a:solidFill>
                <a:prstClr val="white"/>
              </a:solidFill>
              <a:cs typeface="Times New Roman" panose="02020603050405020304" pitchFamily="18" charset="0"/>
            </a:endParaRPr>
          </a:p>
          <a:p>
            <a:r>
              <a:rPr lang="en-US" sz="2000" dirty="0">
                <a:solidFill>
                  <a:schemeClr val="bg1"/>
                </a:solidFill>
              </a:rPr>
              <a:t>Insights after Benchmarking city and trip type :-</a:t>
            </a:r>
            <a:endParaRPr lang="en-US" sz="2000" dirty="0">
              <a:solidFill>
                <a:prstClr val="white"/>
              </a:solidFill>
              <a:cs typeface="Times New Roman" panose="02020603050405020304" pitchFamily="18" charset="0"/>
            </a:endParaRP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For all location Average reviewer score is higher for Leisure trip than business trip.</a:t>
            </a:r>
          </a:p>
          <a:p>
            <a:pPr marL="285750" indent="-285750">
              <a:buFont typeface="Arial" panose="020B0604020202020204" pitchFamily="34" charset="0"/>
              <a:buChar char="•"/>
            </a:pPr>
            <a:r>
              <a:rPr lang="en-US" sz="2000" dirty="0">
                <a:solidFill>
                  <a:schemeClr val="bg1"/>
                </a:solidFill>
              </a:rPr>
              <a:t>H</a:t>
            </a:r>
            <a:r>
              <a:rPr lang="en-US" sz="2000" b="0" i="0" u="none" strike="noStrike" dirty="0">
                <a:solidFill>
                  <a:schemeClr val="bg1"/>
                </a:solidFill>
                <a:effectLst/>
              </a:rPr>
              <a:t>ighest % ratio of business trip volume is from Milan followed by London and</a:t>
            </a:r>
          </a:p>
          <a:p>
            <a:r>
              <a:rPr lang="en-US" sz="2000" b="0" i="0" u="none" strike="noStrike" dirty="0">
                <a:solidFill>
                  <a:schemeClr val="bg1"/>
                </a:solidFill>
                <a:effectLst/>
              </a:rPr>
              <a:t>      Vienna</a:t>
            </a:r>
            <a:r>
              <a:rPr lang="en-US" sz="2000" dirty="0">
                <a:solidFill>
                  <a:schemeClr val="bg1"/>
                </a:solidFill>
              </a:rPr>
              <a:t> 	</a:t>
            </a:r>
          </a:p>
          <a:p>
            <a:pPr marL="285750" indent="-285750">
              <a:buFont typeface="Arial" panose="020B0604020202020204" pitchFamily="34" charset="0"/>
              <a:buChar char="•"/>
            </a:pPr>
            <a:r>
              <a:rPr lang="en-US" sz="2000" b="0" i="0" u="none" strike="noStrike" dirty="0">
                <a:solidFill>
                  <a:schemeClr val="bg1"/>
                </a:solidFill>
                <a:effectLst/>
              </a:rPr>
              <a:t>Highest rating given by customers for Business trip in Vienna and lowest is for London</a:t>
            </a:r>
            <a:r>
              <a:rPr lang="en-US" sz="2000" dirty="0">
                <a:solidFill>
                  <a:schemeClr val="bg1"/>
                </a:solidFill>
              </a:rPr>
              <a:t> </a:t>
            </a:r>
          </a:p>
          <a:p>
            <a:pPr marL="285750" indent="-285750">
              <a:buFont typeface="Arial" panose="020B0604020202020204" pitchFamily="34" charset="0"/>
              <a:buChar char="•"/>
            </a:pPr>
            <a:r>
              <a:rPr lang="en-US" sz="2000" b="0" i="0" u="none" strike="noStrike" dirty="0">
                <a:solidFill>
                  <a:schemeClr val="bg1"/>
                </a:solidFill>
                <a:effectLst/>
              </a:rPr>
              <a:t>Highest rating given by customers for Leisure trip in Barcelona and lowest </a:t>
            </a:r>
          </a:p>
          <a:p>
            <a:r>
              <a:rPr lang="en-US" sz="2000" dirty="0">
                <a:solidFill>
                  <a:schemeClr val="bg1"/>
                </a:solidFill>
              </a:rPr>
              <a:t>      </a:t>
            </a:r>
            <a:r>
              <a:rPr lang="en-US" sz="2000" b="0" i="0" u="none" strike="noStrike" dirty="0">
                <a:solidFill>
                  <a:schemeClr val="bg1"/>
                </a:solidFill>
                <a:effectLst/>
              </a:rPr>
              <a:t>is for London</a:t>
            </a:r>
            <a:r>
              <a:rPr lang="en-US" sz="2000" dirty="0">
                <a:solidFill>
                  <a:schemeClr val="bg1"/>
                </a:solidFill>
              </a:rPr>
              <a:t> </a:t>
            </a:r>
          </a:p>
          <a:p>
            <a:pPr marL="285750" indent="-285750">
              <a:buFont typeface="Arial" panose="020B0604020202020204" pitchFamily="34" charset="0"/>
              <a:buChar char="•"/>
            </a:pPr>
            <a:r>
              <a:rPr lang="en-US" sz="2000" dirty="0">
                <a:solidFill>
                  <a:schemeClr val="bg1"/>
                </a:solidFill>
              </a:rPr>
              <a:t>T</a:t>
            </a:r>
            <a:r>
              <a:rPr lang="en-US" sz="2000" b="0" i="0" u="none" strike="noStrike" dirty="0">
                <a:solidFill>
                  <a:schemeClr val="bg1"/>
                </a:solidFill>
                <a:effectLst/>
              </a:rPr>
              <a:t>here is a possibility that London is in the least rated for both Business and Leisure is because  51% of data sets is for London </a:t>
            </a:r>
            <a:endParaRPr lang="en-US" sz="2000" dirty="0">
              <a:solidFill>
                <a:schemeClr val="bg1"/>
              </a:solidFill>
            </a:endParaRPr>
          </a:p>
          <a:p>
            <a:endParaRPr lang="en-IN" dirty="0"/>
          </a:p>
        </p:txBody>
      </p:sp>
    </p:spTree>
    <p:extLst>
      <p:ext uri="{BB962C8B-B14F-4D97-AF65-F5344CB8AC3E}">
        <p14:creationId xmlns:p14="http://schemas.microsoft.com/office/powerpoint/2010/main" val="3423830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5663-1CF2-25CE-44BA-58F52177304F}"/>
              </a:ext>
            </a:extLst>
          </p:cNvPr>
          <p:cNvSpPr>
            <a:spLocks noGrp="1"/>
          </p:cNvSpPr>
          <p:nvPr>
            <p:ph type="title"/>
          </p:nvPr>
        </p:nvSpPr>
        <p:spPr>
          <a:xfrm>
            <a:off x="978170" y="0"/>
            <a:ext cx="10515600" cy="971049"/>
          </a:xfrm>
        </p:spPr>
        <p:txBody>
          <a:bodyPr>
            <a:normAutofit/>
          </a:bodyPr>
          <a:lstStyle/>
          <a:p>
            <a:pPr algn="ctr"/>
            <a:r>
              <a:rPr lang="en-IN" sz="4000" dirty="0">
                <a:solidFill>
                  <a:srgbClr val="FFFF00"/>
                </a:solidFill>
                <a:latin typeface="+mn-lt"/>
              </a:rPr>
              <a:t>Benchmarking</a:t>
            </a:r>
          </a:p>
        </p:txBody>
      </p:sp>
      <p:pic>
        <p:nvPicPr>
          <p:cNvPr id="3074" name="Picture 2" descr="Benchmarking is important. But how to do it right?">
            <a:extLst>
              <a:ext uri="{FF2B5EF4-FFF2-40B4-BE49-F238E27FC236}">
                <a16:creationId xmlns:a16="http://schemas.microsoft.com/office/drawing/2014/main" id="{38666FF1-3100-D55F-95D8-7921C641368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9539" y1="60294" x2="29518" y2="60408"/>
                        <a14:foregroundMark x1="53303" y1="38574" x2="51491" y2="47794"/>
                        <a14:foregroundMark x1="75068" y1="29412" x2="75068" y2="29412"/>
                        <a14:foregroundMark x1="53504" y1="38726" x2="52033" y2="43382"/>
                        <a14:foregroundMark x1="50407" y1="41912" x2="50407" y2="41912"/>
                        <a14:foregroundMark x1="55285" y1="46324" x2="55285" y2="46324"/>
                        <a14:foregroundMark x1="28511" y1="70030" x2="28184" y2="72059"/>
                        <a14:foregroundMark x1="30081" y1="60294" x2="30000" y2="60798"/>
                        <a14:foregroundMark x1="75610" y1="27206" x2="75610" y2="27206"/>
                        <a14:foregroundMark x1="30623" y1="58088" x2="30623" y2="58088"/>
                        <a14:foregroundMark x1="39837" y1="55147" x2="39837" y2="55147"/>
                        <a14:foregroundMark x1="39837" y1="55147" x2="39837" y2="55147"/>
                        <a14:foregroundMark x1="40813" y1="55147" x2="40650" y2="56618"/>
                        <a14:foregroundMark x1="41055" y1="52956" x2="40813" y2="55147"/>
                        <a14:foregroundMark x1="65041" y1="28676" x2="63415" y2="38235"/>
                        <a14:foregroundMark x1="41463" y1="55147" x2="41734" y2="55882"/>
                        <a14:foregroundMark x1="39973" y1="56128" x2="39092" y2="52941"/>
                        <a14:foregroundMark x1="41734" y1="54412" x2="41734" y2="54412"/>
                        <a14:foregroundMark x1="43089" y1="52941" x2="43089" y2="55147"/>
                        <a14:foregroundMark x1="42276" y1="58824" x2="42276" y2="58824"/>
                        <a14:foregroundMark x1="42005" y1="58088" x2="42005" y2="58088"/>
                        <a14:foregroundMark x1="42005" y1="57353" x2="42005" y2="57353"/>
                        <a14:foregroundMark x1="41734" y1="57353" x2="41734" y2="57353"/>
                        <a14:foregroundMark x1="42547" y1="56618" x2="41192" y2="57353"/>
                        <a14:foregroundMark x1="38482" y1="55147" x2="38482" y2="55147"/>
                        <a14:foregroundMark x1="71274" y1="21324" x2="71274" y2="21324"/>
                        <a14:foregroundMark x1="71545" y1="21324" x2="71545" y2="21324"/>
                        <a14:foregroundMark x1="71816" y1="20588" x2="71003" y2="22059"/>
                        <a14:foregroundMark x1="75881" y1="20588" x2="75881" y2="22059"/>
                        <a14:foregroundMark x1="24119" y1="57353" x2="24119" y2="57353"/>
                        <a14:backgroundMark x1="30081" y1="33824" x2="48238" y2="23529"/>
                        <a14:backgroundMark x1="43868" y1="74387" x2="50678" y2="68382"/>
                        <a14:backgroundMark x1="39837" y1="77941" x2="43291" y2="74896"/>
                        <a14:backgroundMark x1="70732" y1="63235" x2="76152" y2="42647"/>
                        <a14:backgroundMark x1="70190" y1="61029" x2="69377" y2="72059"/>
                        <a14:backgroundMark x1="52846" y1="70588" x2="47967" y2="70588"/>
                        <a14:backgroundMark x1="58266" y1="36765" x2="57724" y2="41912"/>
                        <a14:backgroundMark x1="43011" y1="64129" x2="42005" y2="66176"/>
                        <a14:backgroundMark x1="38156" y1="46038" x2="37669" y2="50000"/>
                        <a14:backgroundMark x1="25745" y1="57353" x2="24661" y2="66912"/>
                        <a14:backgroundMark x1="37940" y1="48529" x2="37940" y2="52941"/>
                      </a14:backgroundRemoval>
                    </a14:imgEffect>
                  </a14:imgLayer>
                </a14:imgProps>
              </a:ext>
              <a:ext uri="{28A0092B-C50C-407E-A947-70E740481C1C}">
                <a14:useLocalDpi xmlns:a14="http://schemas.microsoft.com/office/drawing/2010/main" val="0"/>
              </a:ext>
            </a:extLst>
          </a:blip>
          <a:srcRect/>
          <a:stretch>
            <a:fillRect/>
          </a:stretch>
        </p:blipFill>
        <p:spPr bwMode="auto">
          <a:xfrm>
            <a:off x="7583862" y="15081"/>
            <a:ext cx="4431926" cy="1295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3" name="Ink 32">
                <a:extLst>
                  <a:ext uri="{FF2B5EF4-FFF2-40B4-BE49-F238E27FC236}">
                    <a16:creationId xmlns:a16="http://schemas.microsoft.com/office/drawing/2014/main" id="{345C935C-317A-46D2-4F03-7D37D784FDF8}"/>
                  </a:ext>
                </a:extLst>
              </p14:cNvPr>
              <p14:cNvContentPartPr/>
              <p14:nvPr/>
            </p14:nvContentPartPr>
            <p14:xfrm>
              <a:off x="8752935" y="826245"/>
              <a:ext cx="360" cy="360"/>
            </p14:xfrm>
          </p:contentPart>
        </mc:Choice>
        <mc:Fallback xmlns="">
          <p:pic>
            <p:nvPicPr>
              <p:cNvPr id="33" name="Ink 32">
                <a:extLst>
                  <a:ext uri="{FF2B5EF4-FFF2-40B4-BE49-F238E27FC236}">
                    <a16:creationId xmlns:a16="http://schemas.microsoft.com/office/drawing/2014/main" id="{345C935C-317A-46D2-4F03-7D37D784FDF8}"/>
                  </a:ext>
                </a:extLst>
              </p:cNvPr>
              <p:cNvPicPr/>
              <p:nvPr/>
            </p:nvPicPr>
            <p:blipFill>
              <a:blip r:embed="rId5"/>
              <a:stretch>
                <a:fillRect/>
              </a:stretch>
            </p:blipFill>
            <p:spPr>
              <a:xfrm>
                <a:off x="8748615" y="8219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 name="Ink 33">
                <a:extLst>
                  <a:ext uri="{FF2B5EF4-FFF2-40B4-BE49-F238E27FC236}">
                    <a16:creationId xmlns:a16="http://schemas.microsoft.com/office/drawing/2014/main" id="{FF296661-6E0E-0E4D-6AB7-778E42054E9E}"/>
                  </a:ext>
                </a:extLst>
              </p14:cNvPr>
              <p14:cNvContentPartPr/>
              <p14:nvPr/>
            </p14:nvContentPartPr>
            <p14:xfrm>
              <a:off x="8796135" y="812925"/>
              <a:ext cx="1080" cy="720"/>
            </p14:xfrm>
          </p:contentPart>
        </mc:Choice>
        <mc:Fallback xmlns="">
          <p:pic>
            <p:nvPicPr>
              <p:cNvPr id="34" name="Ink 33">
                <a:extLst>
                  <a:ext uri="{FF2B5EF4-FFF2-40B4-BE49-F238E27FC236}">
                    <a16:creationId xmlns:a16="http://schemas.microsoft.com/office/drawing/2014/main" id="{FF296661-6E0E-0E4D-6AB7-778E42054E9E}"/>
                  </a:ext>
                </a:extLst>
              </p:cNvPr>
              <p:cNvPicPr/>
              <p:nvPr/>
            </p:nvPicPr>
            <p:blipFill>
              <a:blip r:embed="rId7"/>
              <a:stretch>
                <a:fillRect/>
              </a:stretch>
            </p:blipFill>
            <p:spPr>
              <a:xfrm>
                <a:off x="8791815" y="808605"/>
                <a:ext cx="972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8D85EE69-07A0-7B3E-3EF1-D01F34321379}"/>
                  </a:ext>
                </a:extLst>
              </p14:cNvPr>
              <p14:cNvContentPartPr/>
              <p14:nvPr/>
            </p14:nvContentPartPr>
            <p14:xfrm>
              <a:off x="8846895" y="797445"/>
              <a:ext cx="360" cy="360"/>
            </p14:xfrm>
          </p:contentPart>
        </mc:Choice>
        <mc:Fallback xmlns="">
          <p:pic>
            <p:nvPicPr>
              <p:cNvPr id="35" name="Ink 34">
                <a:extLst>
                  <a:ext uri="{FF2B5EF4-FFF2-40B4-BE49-F238E27FC236}">
                    <a16:creationId xmlns:a16="http://schemas.microsoft.com/office/drawing/2014/main" id="{8D85EE69-07A0-7B3E-3EF1-D01F34321379}"/>
                  </a:ext>
                </a:extLst>
              </p:cNvPr>
              <p:cNvPicPr/>
              <p:nvPr/>
            </p:nvPicPr>
            <p:blipFill>
              <a:blip r:embed="rId5"/>
              <a:stretch>
                <a:fillRect/>
              </a:stretch>
            </p:blipFill>
            <p:spPr>
              <a:xfrm>
                <a:off x="8842575" y="7931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Ink 35">
                <a:extLst>
                  <a:ext uri="{FF2B5EF4-FFF2-40B4-BE49-F238E27FC236}">
                    <a16:creationId xmlns:a16="http://schemas.microsoft.com/office/drawing/2014/main" id="{FE02104E-653B-220F-32AB-1C8B81488773}"/>
                  </a:ext>
                </a:extLst>
              </p14:cNvPr>
              <p14:cNvContentPartPr/>
              <p14:nvPr/>
            </p14:nvContentPartPr>
            <p14:xfrm>
              <a:off x="8887575" y="784845"/>
              <a:ext cx="360" cy="360"/>
            </p14:xfrm>
          </p:contentPart>
        </mc:Choice>
        <mc:Fallback xmlns="">
          <p:pic>
            <p:nvPicPr>
              <p:cNvPr id="36" name="Ink 35">
                <a:extLst>
                  <a:ext uri="{FF2B5EF4-FFF2-40B4-BE49-F238E27FC236}">
                    <a16:creationId xmlns:a16="http://schemas.microsoft.com/office/drawing/2014/main" id="{FE02104E-653B-220F-32AB-1C8B81488773}"/>
                  </a:ext>
                </a:extLst>
              </p:cNvPr>
              <p:cNvPicPr/>
              <p:nvPr/>
            </p:nvPicPr>
            <p:blipFill>
              <a:blip r:embed="rId5"/>
              <a:stretch>
                <a:fillRect/>
              </a:stretch>
            </p:blipFill>
            <p:spPr>
              <a:xfrm>
                <a:off x="8883255" y="7805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A0E5F5C6-A1C1-8AAB-2284-E7BA48B5C51E}"/>
                  </a:ext>
                </a:extLst>
              </p14:cNvPr>
              <p14:cNvContentPartPr/>
              <p14:nvPr/>
            </p14:nvContentPartPr>
            <p14:xfrm>
              <a:off x="9151095" y="704565"/>
              <a:ext cx="360" cy="360"/>
            </p14:xfrm>
          </p:contentPart>
        </mc:Choice>
        <mc:Fallback xmlns="">
          <p:pic>
            <p:nvPicPr>
              <p:cNvPr id="37" name="Ink 36">
                <a:extLst>
                  <a:ext uri="{FF2B5EF4-FFF2-40B4-BE49-F238E27FC236}">
                    <a16:creationId xmlns:a16="http://schemas.microsoft.com/office/drawing/2014/main" id="{A0E5F5C6-A1C1-8AAB-2284-E7BA48B5C51E}"/>
                  </a:ext>
                </a:extLst>
              </p:cNvPr>
              <p:cNvPicPr/>
              <p:nvPr/>
            </p:nvPicPr>
            <p:blipFill>
              <a:blip r:embed="rId5"/>
              <a:stretch>
                <a:fillRect/>
              </a:stretch>
            </p:blipFill>
            <p:spPr>
              <a:xfrm>
                <a:off x="9146775" y="7002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Ink 37">
                <a:extLst>
                  <a:ext uri="{FF2B5EF4-FFF2-40B4-BE49-F238E27FC236}">
                    <a16:creationId xmlns:a16="http://schemas.microsoft.com/office/drawing/2014/main" id="{FA78A650-50B8-19BB-0594-BF732252A5AF}"/>
                  </a:ext>
                </a:extLst>
              </p14:cNvPr>
              <p14:cNvContentPartPr/>
              <p14:nvPr/>
            </p14:nvContentPartPr>
            <p14:xfrm>
              <a:off x="9200055" y="689445"/>
              <a:ext cx="360" cy="360"/>
            </p14:xfrm>
          </p:contentPart>
        </mc:Choice>
        <mc:Fallback xmlns="">
          <p:pic>
            <p:nvPicPr>
              <p:cNvPr id="38" name="Ink 37">
                <a:extLst>
                  <a:ext uri="{FF2B5EF4-FFF2-40B4-BE49-F238E27FC236}">
                    <a16:creationId xmlns:a16="http://schemas.microsoft.com/office/drawing/2014/main" id="{FA78A650-50B8-19BB-0594-BF732252A5AF}"/>
                  </a:ext>
                </a:extLst>
              </p:cNvPr>
              <p:cNvPicPr/>
              <p:nvPr/>
            </p:nvPicPr>
            <p:blipFill>
              <a:blip r:embed="rId5"/>
              <a:stretch>
                <a:fillRect/>
              </a:stretch>
            </p:blipFill>
            <p:spPr>
              <a:xfrm>
                <a:off x="9195735" y="6851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9" name="Ink 38">
                <a:extLst>
                  <a:ext uri="{FF2B5EF4-FFF2-40B4-BE49-F238E27FC236}">
                    <a16:creationId xmlns:a16="http://schemas.microsoft.com/office/drawing/2014/main" id="{AE3A3D22-E446-9084-69F7-4FD75C094F89}"/>
                  </a:ext>
                </a:extLst>
              </p14:cNvPr>
              <p14:cNvContentPartPr/>
              <p14:nvPr/>
            </p14:nvContentPartPr>
            <p14:xfrm>
              <a:off x="9241095" y="676845"/>
              <a:ext cx="360" cy="360"/>
            </p14:xfrm>
          </p:contentPart>
        </mc:Choice>
        <mc:Fallback xmlns="">
          <p:pic>
            <p:nvPicPr>
              <p:cNvPr id="39" name="Ink 38">
                <a:extLst>
                  <a:ext uri="{FF2B5EF4-FFF2-40B4-BE49-F238E27FC236}">
                    <a16:creationId xmlns:a16="http://schemas.microsoft.com/office/drawing/2014/main" id="{AE3A3D22-E446-9084-69F7-4FD75C094F89}"/>
                  </a:ext>
                </a:extLst>
              </p:cNvPr>
              <p:cNvPicPr/>
              <p:nvPr/>
            </p:nvPicPr>
            <p:blipFill>
              <a:blip r:embed="rId5"/>
              <a:stretch>
                <a:fillRect/>
              </a:stretch>
            </p:blipFill>
            <p:spPr>
              <a:xfrm>
                <a:off x="9236775" y="67252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0" name="Ink 39">
                <a:extLst>
                  <a:ext uri="{FF2B5EF4-FFF2-40B4-BE49-F238E27FC236}">
                    <a16:creationId xmlns:a16="http://schemas.microsoft.com/office/drawing/2014/main" id="{41D748C0-A9A6-57A3-C056-36BC7314F923}"/>
                  </a:ext>
                </a:extLst>
              </p14:cNvPr>
              <p14:cNvContentPartPr/>
              <p14:nvPr/>
            </p14:nvContentPartPr>
            <p14:xfrm>
              <a:off x="9270255" y="667845"/>
              <a:ext cx="1080" cy="720"/>
            </p14:xfrm>
          </p:contentPart>
        </mc:Choice>
        <mc:Fallback xmlns="">
          <p:pic>
            <p:nvPicPr>
              <p:cNvPr id="40" name="Ink 39">
                <a:extLst>
                  <a:ext uri="{FF2B5EF4-FFF2-40B4-BE49-F238E27FC236}">
                    <a16:creationId xmlns:a16="http://schemas.microsoft.com/office/drawing/2014/main" id="{41D748C0-A9A6-57A3-C056-36BC7314F923}"/>
                  </a:ext>
                </a:extLst>
              </p:cNvPr>
              <p:cNvPicPr/>
              <p:nvPr/>
            </p:nvPicPr>
            <p:blipFill>
              <a:blip r:embed="rId14"/>
              <a:stretch>
                <a:fillRect/>
              </a:stretch>
            </p:blipFill>
            <p:spPr>
              <a:xfrm>
                <a:off x="9265935" y="663525"/>
                <a:ext cx="972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Ink 40">
                <a:extLst>
                  <a:ext uri="{FF2B5EF4-FFF2-40B4-BE49-F238E27FC236}">
                    <a16:creationId xmlns:a16="http://schemas.microsoft.com/office/drawing/2014/main" id="{375B45E5-6DB1-141C-8155-180D56F689DD}"/>
                  </a:ext>
                </a:extLst>
              </p14:cNvPr>
              <p14:cNvContentPartPr/>
              <p14:nvPr/>
            </p14:nvContentPartPr>
            <p14:xfrm>
              <a:off x="9628815" y="558405"/>
              <a:ext cx="360" cy="360"/>
            </p14:xfrm>
          </p:contentPart>
        </mc:Choice>
        <mc:Fallback xmlns="">
          <p:pic>
            <p:nvPicPr>
              <p:cNvPr id="41" name="Ink 40">
                <a:extLst>
                  <a:ext uri="{FF2B5EF4-FFF2-40B4-BE49-F238E27FC236}">
                    <a16:creationId xmlns:a16="http://schemas.microsoft.com/office/drawing/2014/main" id="{375B45E5-6DB1-141C-8155-180D56F689DD}"/>
                  </a:ext>
                </a:extLst>
              </p:cNvPr>
              <p:cNvPicPr/>
              <p:nvPr/>
            </p:nvPicPr>
            <p:blipFill>
              <a:blip r:embed="rId5"/>
              <a:stretch>
                <a:fillRect/>
              </a:stretch>
            </p:blipFill>
            <p:spPr>
              <a:xfrm>
                <a:off x="9624495" y="5540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Ink 41">
                <a:extLst>
                  <a:ext uri="{FF2B5EF4-FFF2-40B4-BE49-F238E27FC236}">
                    <a16:creationId xmlns:a16="http://schemas.microsoft.com/office/drawing/2014/main" id="{372C5D0A-F67F-5012-0CA8-04C07BD605F8}"/>
                  </a:ext>
                </a:extLst>
              </p14:cNvPr>
              <p14:cNvContentPartPr/>
              <p14:nvPr/>
            </p14:nvContentPartPr>
            <p14:xfrm>
              <a:off x="9657255" y="549765"/>
              <a:ext cx="360" cy="360"/>
            </p14:xfrm>
          </p:contentPart>
        </mc:Choice>
        <mc:Fallback xmlns="">
          <p:pic>
            <p:nvPicPr>
              <p:cNvPr id="42" name="Ink 41">
                <a:extLst>
                  <a:ext uri="{FF2B5EF4-FFF2-40B4-BE49-F238E27FC236}">
                    <a16:creationId xmlns:a16="http://schemas.microsoft.com/office/drawing/2014/main" id="{372C5D0A-F67F-5012-0CA8-04C07BD605F8}"/>
                  </a:ext>
                </a:extLst>
              </p:cNvPr>
              <p:cNvPicPr/>
              <p:nvPr/>
            </p:nvPicPr>
            <p:blipFill>
              <a:blip r:embed="rId5"/>
              <a:stretch>
                <a:fillRect/>
              </a:stretch>
            </p:blipFill>
            <p:spPr>
              <a:xfrm>
                <a:off x="9652935" y="5454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3" name="Ink 42">
                <a:extLst>
                  <a:ext uri="{FF2B5EF4-FFF2-40B4-BE49-F238E27FC236}">
                    <a16:creationId xmlns:a16="http://schemas.microsoft.com/office/drawing/2014/main" id="{DB479CFD-7AB1-F959-FCAC-A1E0ACB3CB2E}"/>
                  </a:ext>
                </a:extLst>
              </p14:cNvPr>
              <p14:cNvContentPartPr/>
              <p14:nvPr/>
            </p14:nvContentPartPr>
            <p14:xfrm>
              <a:off x="9696855" y="537525"/>
              <a:ext cx="360" cy="360"/>
            </p14:xfrm>
          </p:contentPart>
        </mc:Choice>
        <mc:Fallback xmlns="">
          <p:pic>
            <p:nvPicPr>
              <p:cNvPr id="43" name="Ink 42">
                <a:extLst>
                  <a:ext uri="{FF2B5EF4-FFF2-40B4-BE49-F238E27FC236}">
                    <a16:creationId xmlns:a16="http://schemas.microsoft.com/office/drawing/2014/main" id="{DB479CFD-7AB1-F959-FCAC-A1E0ACB3CB2E}"/>
                  </a:ext>
                </a:extLst>
              </p:cNvPr>
              <p:cNvPicPr/>
              <p:nvPr/>
            </p:nvPicPr>
            <p:blipFill>
              <a:blip r:embed="rId5"/>
              <a:stretch>
                <a:fillRect/>
              </a:stretch>
            </p:blipFill>
            <p:spPr>
              <a:xfrm>
                <a:off x="9692535" y="53320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Ink 43">
                <a:extLst>
                  <a:ext uri="{FF2B5EF4-FFF2-40B4-BE49-F238E27FC236}">
                    <a16:creationId xmlns:a16="http://schemas.microsoft.com/office/drawing/2014/main" id="{3D1A1947-7A6E-DB65-77AF-3A07A761322F}"/>
                  </a:ext>
                </a:extLst>
              </p14:cNvPr>
              <p14:cNvContentPartPr/>
              <p14:nvPr/>
            </p14:nvContentPartPr>
            <p14:xfrm>
              <a:off x="9965055" y="455805"/>
              <a:ext cx="360" cy="360"/>
            </p14:xfrm>
          </p:contentPart>
        </mc:Choice>
        <mc:Fallback xmlns="">
          <p:pic>
            <p:nvPicPr>
              <p:cNvPr id="44" name="Ink 43">
                <a:extLst>
                  <a:ext uri="{FF2B5EF4-FFF2-40B4-BE49-F238E27FC236}">
                    <a16:creationId xmlns:a16="http://schemas.microsoft.com/office/drawing/2014/main" id="{3D1A1947-7A6E-DB65-77AF-3A07A761322F}"/>
                  </a:ext>
                </a:extLst>
              </p:cNvPr>
              <p:cNvPicPr/>
              <p:nvPr/>
            </p:nvPicPr>
            <p:blipFill>
              <a:blip r:embed="rId5"/>
              <a:stretch>
                <a:fillRect/>
              </a:stretch>
            </p:blipFill>
            <p:spPr>
              <a:xfrm>
                <a:off x="9960735" y="45148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5" name="Ink 44">
                <a:extLst>
                  <a:ext uri="{FF2B5EF4-FFF2-40B4-BE49-F238E27FC236}">
                    <a16:creationId xmlns:a16="http://schemas.microsoft.com/office/drawing/2014/main" id="{B6D9D848-FCB6-BA75-85F4-6CD8EF5D8BDE}"/>
                  </a:ext>
                </a:extLst>
              </p14:cNvPr>
              <p14:cNvContentPartPr/>
              <p14:nvPr/>
            </p14:nvContentPartPr>
            <p14:xfrm>
              <a:off x="10022655" y="438165"/>
              <a:ext cx="360" cy="360"/>
            </p14:xfrm>
          </p:contentPart>
        </mc:Choice>
        <mc:Fallback xmlns="">
          <p:pic>
            <p:nvPicPr>
              <p:cNvPr id="45" name="Ink 44">
                <a:extLst>
                  <a:ext uri="{FF2B5EF4-FFF2-40B4-BE49-F238E27FC236}">
                    <a16:creationId xmlns:a16="http://schemas.microsoft.com/office/drawing/2014/main" id="{B6D9D848-FCB6-BA75-85F4-6CD8EF5D8BDE}"/>
                  </a:ext>
                </a:extLst>
              </p:cNvPr>
              <p:cNvPicPr/>
              <p:nvPr/>
            </p:nvPicPr>
            <p:blipFill>
              <a:blip r:embed="rId5"/>
              <a:stretch>
                <a:fillRect/>
              </a:stretch>
            </p:blipFill>
            <p:spPr>
              <a:xfrm>
                <a:off x="10018335" y="433845"/>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Ink 45">
                <a:extLst>
                  <a:ext uri="{FF2B5EF4-FFF2-40B4-BE49-F238E27FC236}">
                    <a16:creationId xmlns:a16="http://schemas.microsoft.com/office/drawing/2014/main" id="{9BBB224C-94BB-B6E3-F7B5-C3B5F863D9D6}"/>
                  </a:ext>
                </a:extLst>
              </p14:cNvPr>
              <p14:cNvContentPartPr/>
              <p14:nvPr/>
            </p14:nvContentPartPr>
            <p14:xfrm>
              <a:off x="10057575" y="427365"/>
              <a:ext cx="360" cy="360"/>
            </p14:xfrm>
          </p:contentPart>
        </mc:Choice>
        <mc:Fallback xmlns="">
          <p:pic>
            <p:nvPicPr>
              <p:cNvPr id="46" name="Ink 45">
                <a:extLst>
                  <a:ext uri="{FF2B5EF4-FFF2-40B4-BE49-F238E27FC236}">
                    <a16:creationId xmlns:a16="http://schemas.microsoft.com/office/drawing/2014/main" id="{9BBB224C-94BB-B6E3-F7B5-C3B5F863D9D6}"/>
                  </a:ext>
                </a:extLst>
              </p:cNvPr>
              <p:cNvPicPr/>
              <p:nvPr/>
            </p:nvPicPr>
            <p:blipFill>
              <a:blip r:embed="rId5"/>
              <a:stretch>
                <a:fillRect/>
              </a:stretch>
            </p:blipFill>
            <p:spPr>
              <a:xfrm>
                <a:off x="10053255" y="423045"/>
                <a:ext cx="9000" cy="9000"/>
              </a:xfrm>
              <a:prstGeom prst="rect">
                <a:avLst/>
              </a:prstGeom>
            </p:spPr>
          </p:pic>
        </mc:Fallback>
      </mc:AlternateContent>
      <p:sp>
        <p:nvSpPr>
          <p:cNvPr id="48" name="TextBox 47">
            <a:extLst>
              <a:ext uri="{FF2B5EF4-FFF2-40B4-BE49-F238E27FC236}">
                <a16:creationId xmlns:a16="http://schemas.microsoft.com/office/drawing/2014/main" id="{6AF382FF-1C87-1975-4989-489334A4706E}"/>
              </a:ext>
            </a:extLst>
          </p:cNvPr>
          <p:cNvSpPr txBox="1"/>
          <p:nvPr/>
        </p:nvSpPr>
        <p:spPr>
          <a:xfrm>
            <a:off x="698230" y="971049"/>
            <a:ext cx="10193152" cy="6524863"/>
          </a:xfrm>
          <a:prstGeom prst="rect">
            <a:avLst/>
          </a:prstGeom>
          <a:noFill/>
        </p:spPr>
        <p:txBody>
          <a:bodyPr wrap="square" rtlCol="0">
            <a:spAutoFit/>
          </a:bodyPr>
          <a:lstStyle/>
          <a:p>
            <a:r>
              <a:rPr lang="en-US" sz="2000" dirty="0">
                <a:solidFill>
                  <a:schemeClr val="bg1"/>
                </a:solidFill>
              </a:rPr>
              <a:t>Insights after Benchmarking trip type across cities with reviewer score  :-</a:t>
            </a:r>
          </a:p>
          <a:p>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For business trip across Europe we see that highest average reviewer's score is for solo followed by couple and group.</a:t>
            </a:r>
          </a:p>
          <a:p>
            <a:pPr marL="285750" indent="-285750">
              <a:buFont typeface="Arial" panose="020B0604020202020204" pitchFamily="34" charset="0"/>
              <a:buChar char="•"/>
            </a:pPr>
            <a:r>
              <a:rPr lang="en-US" sz="2000" dirty="0">
                <a:solidFill>
                  <a:schemeClr val="bg1"/>
                </a:solidFill>
              </a:rPr>
              <a:t> </a:t>
            </a:r>
          </a:p>
          <a:p>
            <a:pPr marL="285750" indent="-285750">
              <a:buFont typeface="Arial" panose="020B0604020202020204" pitchFamily="34" charset="0"/>
              <a:buChar char="•"/>
            </a:pPr>
            <a:r>
              <a:rPr lang="en-US" sz="2000" dirty="0">
                <a:solidFill>
                  <a:schemeClr val="bg1"/>
                </a:solidFill>
              </a:rPr>
              <a:t>For business trip within Europe, Milan has the highest count.</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0" i="0" u="none" strike="noStrike" dirty="0">
                <a:solidFill>
                  <a:schemeClr val="bg1"/>
                </a:solidFill>
                <a:effectLst/>
              </a:rPr>
              <a:t>For leisure trip across the cities, couples have the max contribution -50%  and the lowest contribution is from travelers with friends' &lt; 1%</a:t>
            </a:r>
            <a:r>
              <a:rPr lang="en-US" sz="2000" dirty="0">
                <a:solidFill>
                  <a:schemeClr val="bg1"/>
                </a:solidFill>
              </a:rPr>
              <a:t>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0" i="0" u="none" strike="noStrike" dirty="0">
                <a:solidFill>
                  <a:schemeClr val="bg1"/>
                </a:solidFill>
                <a:effectLst/>
              </a:rPr>
              <a:t>For business trip across the cities, Solo travelers have the max contribution (7%-12%)  and the lowest contribution is from travelers with friends' (&lt; 0.5%)</a:t>
            </a:r>
            <a:r>
              <a:rPr lang="en-US" sz="2000" dirty="0">
                <a:solidFill>
                  <a:schemeClr val="bg1"/>
                </a:solidFill>
              </a:rPr>
              <a:t>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0" i="0" u="none" strike="noStrike" dirty="0">
                <a:solidFill>
                  <a:schemeClr val="bg1"/>
                </a:solidFill>
                <a:effectLst/>
              </a:rPr>
              <a:t>Solo travelers have the max contribution for business trip across the cities</a:t>
            </a:r>
            <a:r>
              <a:rPr lang="en-US" sz="2000" dirty="0">
                <a:solidFill>
                  <a:schemeClr val="bg1"/>
                </a:solidFill>
              </a:rPr>
              <a:t>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0" i="0" u="none" strike="noStrike" dirty="0">
                <a:solidFill>
                  <a:schemeClr val="bg1"/>
                </a:solidFill>
                <a:effectLst/>
              </a:rPr>
              <a:t>Top 3 categories for business trip across the cities- Solo, couple and group (in terms of volume)</a:t>
            </a:r>
            <a:r>
              <a:rPr lang="en-US" sz="2000" dirty="0">
                <a:solidFill>
                  <a:schemeClr val="bg1"/>
                </a:solidFill>
              </a:rPr>
              <a:t>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0" i="0" u="none" strike="noStrike" dirty="0">
                <a:solidFill>
                  <a:schemeClr val="bg1"/>
                </a:solidFill>
                <a:effectLst/>
              </a:rPr>
              <a:t>Top 3 categories for leisure trip across the cities- Couple, Group and family with young children</a:t>
            </a:r>
            <a:r>
              <a:rPr lang="en-US" sz="2000" dirty="0">
                <a:solidFill>
                  <a:schemeClr val="bg1"/>
                </a:solidFill>
              </a:rPr>
              <a:t> </a:t>
            </a:r>
          </a:p>
          <a:p>
            <a:endParaRPr lang="en-IN" dirty="0"/>
          </a:p>
        </p:txBody>
      </p:sp>
    </p:spTree>
    <p:extLst>
      <p:ext uri="{BB962C8B-B14F-4D97-AF65-F5344CB8AC3E}">
        <p14:creationId xmlns:p14="http://schemas.microsoft.com/office/powerpoint/2010/main" val="1309412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DA9EB8CF-DF9A-3B6C-6EDE-5C78D2ABF969}"/>
              </a:ext>
            </a:extLst>
          </p:cNvPr>
          <p:cNvGraphicFramePr/>
          <p:nvPr>
            <p:extLst>
              <p:ext uri="{D42A27DB-BD31-4B8C-83A1-F6EECF244321}">
                <p14:modId xmlns:p14="http://schemas.microsoft.com/office/powerpoint/2010/main" val="860596595"/>
              </p:ext>
            </p:extLst>
          </p:nvPr>
        </p:nvGraphicFramePr>
        <p:xfrm>
          <a:off x="511125" y="829994"/>
          <a:ext cx="10724911" cy="4706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9A347A77-D042-1EF8-FC63-AA539F10828D}"/>
              </a:ext>
            </a:extLst>
          </p:cNvPr>
          <p:cNvSpPr txBox="1">
            <a:spLocks/>
          </p:cNvSpPr>
          <p:nvPr/>
        </p:nvSpPr>
        <p:spPr>
          <a:xfrm>
            <a:off x="899959" y="135524"/>
            <a:ext cx="10515600" cy="559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algn="ctr"/>
            <a:r>
              <a:rPr lang="en-US" sz="4000" b="0" dirty="0">
                <a:solidFill>
                  <a:srgbClr val="FFFF00"/>
                </a:solidFill>
                <a:latin typeface="+mn-lt"/>
              </a:rPr>
              <a:t>Business Problem and Objectives</a:t>
            </a:r>
            <a:endParaRPr lang="en-IN" sz="4000" b="0" dirty="0">
              <a:solidFill>
                <a:srgbClr val="FFFF00"/>
              </a:solidFill>
              <a:latin typeface="+mn-lt"/>
            </a:endParaRPr>
          </a:p>
        </p:txBody>
      </p:sp>
      <p:pic>
        <p:nvPicPr>
          <p:cNvPr id="5" name="Picture 4"/>
          <p:cNvPicPr>
            <a:picLocks noChangeAspect="1"/>
          </p:cNvPicPr>
          <p:nvPr/>
        </p:nvPicPr>
        <p:blipFill>
          <a:blip r:embed="rId7">
            <a:extLst>
              <a:ext uri="{BEBA8EAE-BF5A-486C-A8C5-ECC9F3942E4B}">
                <a14:imgProps xmlns:a14="http://schemas.microsoft.com/office/drawing/2010/main">
                  <a14:imgLayer r:embed="rId8">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248775" y="5037355"/>
            <a:ext cx="2943225" cy="1066800"/>
          </a:xfrm>
          <a:prstGeom prst="rect">
            <a:avLst/>
          </a:prstGeom>
        </p:spPr>
      </p:pic>
    </p:spTree>
    <p:extLst>
      <p:ext uri="{BB962C8B-B14F-4D97-AF65-F5344CB8AC3E}">
        <p14:creationId xmlns:p14="http://schemas.microsoft.com/office/powerpoint/2010/main" val="2076244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CED1A9-15C2-0C40-0AD1-E5C2BA9F6304}"/>
              </a:ext>
            </a:extLst>
          </p:cNvPr>
          <p:cNvSpPr txBox="1"/>
          <p:nvPr/>
        </p:nvSpPr>
        <p:spPr>
          <a:xfrm>
            <a:off x="932150" y="648996"/>
            <a:ext cx="9825318" cy="6247864"/>
          </a:xfrm>
          <a:prstGeom prst="rect">
            <a:avLst/>
          </a:prstGeom>
          <a:noFill/>
        </p:spPr>
        <p:txBody>
          <a:bodyPr wrap="square" rtlCol="0">
            <a:spAutoFit/>
          </a:bodyPr>
          <a:lstStyle/>
          <a:p>
            <a:r>
              <a:rPr lang="en-US" sz="2000" b="1" dirty="0">
                <a:solidFill>
                  <a:schemeClr val="bg1"/>
                </a:solidFill>
              </a:rPr>
              <a:t>Insights after Benchmarking city and </a:t>
            </a:r>
            <a:r>
              <a:rPr lang="en-US" sz="2000" b="1" i="0" u="none" strike="noStrike" dirty="0">
                <a:solidFill>
                  <a:schemeClr val="bg1"/>
                </a:solidFill>
                <a:effectLst/>
              </a:rPr>
              <a:t> type of traveler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0" i="0" u="none" strike="noStrike" dirty="0">
                <a:solidFill>
                  <a:schemeClr val="bg1"/>
                </a:solidFill>
                <a:effectLst/>
              </a:rPr>
              <a:t>across all cities , </a:t>
            </a:r>
            <a:r>
              <a:rPr lang="en-US" sz="2000" b="1" i="0" u="none" strike="noStrike" dirty="0">
                <a:solidFill>
                  <a:schemeClr val="bg1"/>
                </a:solidFill>
                <a:effectLst/>
              </a:rPr>
              <a:t>couple</a:t>
            </a:r>
            <a:r>
              <a:rPr lang="en-US" sz="2000" b="0" i="0" u="none" strike="noStrike" dirty="0">
                <a:solidFill>
                  <a:schemeClr val="bg1"/>
                </a:solidFill>
                <a:effectLst/>
              </a:rPr>
              <a:t>  has the highest Average rating compared to others.</a:t>
            </a:r>
          </a:p>
          <a:p>
            <a:pPr marL="285750" indent="-285750">
              <a:buFont typeface="Arial" panose="020B0604020202020204" pitchFamily="34" charset="0"/>
              <a:buChar char="•"/>
            </a:pPr>
            <a:endParaRPr lang="en-US" sz="2000" b="0" i="0" u="none" strike="noStrike" dirty="0">
              <a:solidFill>
                <a:schemeClr val="bg1"/>
              </a:solidFill>
              <a:effectLst/>
            </a:endParaRPr>
          </a:p>
          <a:p>
            <a:pPr marL="285750" indent="-285750">
              <a:buFont typeface="Arial" panose="020B0604020202020204" pitchFamily="34" charset="0"/>
              <a:buChar char="•"/>
            </a:pPr>
            <a:r>
              <a:rPr lang="en-US" sz="2000" b="0" i="0" u="none" strike="noStrike" dirty="0">
                <a:solidFill>
                  <a:schemeClr val="bg1"/>
                </a:solidFill>
                <a:effectLst/>
              </a:rPr>
              <a:t>Vienna has the highest </a:t>
            </a:r>
            <a:r>
              <a:rPr lang="en-US" sz="2000" b="1" i="0" u="none" strike="noStrike" dirty="0">
                <a:solidFill>
                  <a:schemeClr val="bg1"/>
                </a:solidFill>
                <a:effectLst/>
              </a:rPr>
              <a:t>average couple</a:t>
            </a:r>
            <a:r>
              <a:rPr lang="en-US" sz="2000" b="0" i="0" u="none" strike="noStrike" dirty="0">
                <a:solidFill>
                  <a:schemeClr val="bg1"/>
                </a:solidFill>
                <a:effectLst/>
              </a:rPr>
              <a:t> rating</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b="0" i="0" u="none" strike="noStrike" dirty="0">
                <a:solidFill>
                  <a:schemeClr val="bg1"/>
                </a:solidFill>
                <a:effectLst/>
              </a:rPr>
              <a:t>solo travelers has rated least  for city Barcelona followed by Amsterdam, Milan &amp; London</a:t>
            </a:r>
          </a:p>
          <a:p>
            <a:pPr marL="285750" indent="-285750">
              <a:buFont typeface="Arial" panose="020B0604020202020204" pitchFamily="34" charset="0"/>
              <a:buChar char="•"/>
            </a:pPr>
            <a:endParaRPr lang="en-US" sz="2000" b="0" i="0" u="none" strike="noStrike" dirty="0">
              <a:solidFill>
                <a:schemeClr val="bg1"/>
              </a:solidFill>
              <a:effectLst/>
            </a:endParaRPr>
          </a:p>
          <a:p>
            <a:pPr marL="285750" indent="-285750">
              <a:buFont typeface="Arial" panose="020B0604020202020204" pitchFamily="34" charset="0"/>
              <a:buChar char="•"/>
            </a:pPr>
            <a:r>
              <a:rPr lang="en-US" sz="2000" b="0" i="0" u="none" strike="noStrike" dirty="0">
                <a:solidFill>
                  <a:schemeClr val="bg1"/>
                </a:solidFill>
                <a:effectLst/>
              </a:rPr>
              <a:t>Vienna and Paris has the least rating given by family with younger kids </a:t>
            </a:r>
          </a:p>
          <a:p>
            <a:endParaRPr lang="en-US" sz="2000" dirty="0">
              <a:solidFill>
                <a:schemeClr val="bg1"/>
              </a:solidFill>
            </a:endParaRPr>
          </a:p>
          <a:p>
            <a:r>
              <a:rPr lang="en-US" sz="2000" b="1" dirty="0">
                <a:solidFill>
                  <a:schemeClr val="bg1"/>
                </a:solidFill>
              </a:rPr>
              <a:t>Insights after Benchmarking </a:t>
            </a:r>
            <a:r>
              <a:rPr lang="en-US" sz="2000" b="1" i="0" u="none" strike="noStrike" dirty="0">
                <a:solidFill>
                  <a:schemeClr val="bg1"/>
                </a:solidFill>
                <a:effectLst/>
              </a:rPr>
              <a:t>Days stayed  :</a:t>
            </a:r>
          </a:p>
          <a:p>
            <a:endParaRPr lang="en-US" sz="2000" b="0" i="0" u="none" strike="noStrike" dirty="0">
              <a:solidFill>
                <a:schemeClr val="bg1"/>
              </a:solidFill>
              <a:effectLst/>
            </a:endParaRPr>
          </a:p>
          <a:p>
            <a:pPr marL="285750" indent="-285750">
              <a:buFont typeface="Arial" panose="020B0604020202020204" pitchFamily="34" charset="0"/>
              <a:buChar char="•"/>
            </a:pPr>
            <a:r>
              <a:rPr lang="en-US" sz="2000" dirty="0">
                <a:solidFill>
                  <a:schemeClr val="bg1"/>
                </a:solidFill>
              </a:rPr>
              <a:t>L</a:t>
            </a:r>
            <a:r>
              <a:rPr lang="en-US" sz="2000" b="0" i="0" u="none" strike="noStrike" dirty="0">
                <a:solidFill>
                  <a:schemeClr val="bg1"/>
                </a:solidFill>
                <a:effectLst/>
              </a:rPr>
              <a:t>ondon is the only city where we see more than 50% of people stay for 1 day</a:t>
            </a:r>
            <a:r>
              <a:rPr lang="en-US" sz="2000" dirty="0">
                <a:solidFill>
                  <a:schemeClr val="bg1"/>
                </a:solidFill>
              </a:rPr>
              <a:t>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As F</a:t>
            </a:r>
            <a:r>
              <a:rPr lang="en-US" sz="2000" b="0" i="0" u="none" strike="noStrike" dirty="0">
                <a:solidFill>
                  <a:schemeClr val="bg1"/>
                </a:solidFill>
                <a:effectLst/>
              </a:rPr>
              <a:t>or other city we see that almost 50% of travelers stay for 2 to 3 days</a:t>
            </a:r>
          </a:p>
          <a:p>
            <a:pPr marL="285750" indent="-285750">
              <a:buFont typeface="Arial" panose="020B0604020202020204" pitchFamily="34" charset="0"/>
              <a:buChar char="•"/>
            </a:pPr>
            <a:r>
              <a:rPr lang="en-US" sz="2000" b="0" i="0" u="none" strike="noStrike" dirty="0">
                <a:solidFill>
                  <a:schemeClr val="bg1"/>
                </a:solidFill>
                <a:effectLst/>
              </a:rPr>
              <a:t> </a:t>
            </a:r>
          </a:p>
          <a:p>
            <a:pPr marL="285750" indent="-285750">
              <a:buFont typeface="Arial" panose="020B0604020202020204" pitchFamily="34" charset="0"/>
              <a:buChar char="•"/>
            </a:pPr>
            <a:r>
              <a:rPr lang="en-US" sz="2000" dirty="0">
                <a:solidFill>
                  <a:schemeClr val="bg1"/>
                </a:solidFill>
              </a:rPr>
              <a:t>A</a:t>
            </a:r>
            <a:r>
              <a:rPr lang="en-US" sz="2000" b="0" i="0" u="none" strike="noStrike" dirty="0">
                <a:solidFill>
                  <a:schemeClr val="bg1"/>
                </a:solidFill>
                <a:effectLst/>
              </a:rPr>
              <a:t>s the number of days increases reviewer score decreases </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R</a:t>
            </a:r>
            <a:r>
              <a:rPr lang="en-US" sz="2000" b="0" i="0" u="none" strike="noStrike" dirty="0">
                <a:solidFill>
                  <a:schemeClr val="bg1"/>
                </a:solidFill>
                <a:effectLst/>
              </a:rPr>
              <a:t>eview is higher for days 1,2 and 3</a:t>
            </a:r>
            <a:r>
              <a:rPr lang="en-US" sz="2000" dirty="0">
                <a:solidFill>
                  <a:schemeClr val="bg1"/>
                </a:solidFill>
              </a:rPr>
              <a:t> </a:t>
            </a:r>
            <a:endParaRPr lang="en-US" sz="2000" b="0" i="0" u="none" strike="noStrike" dirty="0">
              <a:solidFill>
                <a:schemeClr val="bg1"/>
              </a:solidFill>
              <a:effectLst/>
            </a:endParaRPr>
          </a:p>
          <a:p>
            <a:r>
              <a:rPr lang="en-US" sz="2000" dirty="0"/>
              <a:t> </a:t>
            </a:r>
            <a:endParaRPr lang="en-IN" sz="2000" dirty="0"/>
          </a:p>
        </p:txBody>
      </p:sp>
      <p:pic>
        <p:nvPicPr>
          <p:cNvPr id="5122" name="Picture 2" descr="Performance Benchmarking | Technology Glossary Definitions | G2">
            <a:extLst>
              <a:ext uri="{FF2B5EF4-FFF2-40B4-BE49-F238E27FC236}">
                <a16:creationId xmlns:a16="http://schemas.microsoft.com/office/drawing/2014/main" id="{5C3FCCB2-30B5-E658-DDA9-BE826B062EB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59661" y1="47953" x2="59661" y2="47953"/>
                        <a14:foregroundMark x1="44068" y1="62573" x2="46102" y2="67836"/>
                        <a14:foregroundMark x1="41017" y1="69006" x2="35254" y2="77193"/>
                        <a14:foregroundMark x1="56579" y1="24561" x2="56670" y2="25138"/>
                        <a14:foregroundMark x1="56487" y1="23977" x2="56579" y2="24561"/>
                        <a14:foregroundMark x1="59410" y1="17923" x2="60678" y2="23392"/>
                        <a14:foregroundMark x1="57991" y1="11804" x2="59204" y2="17034"/>
                        <a14:foregroundMark x1="61473" y1="23303" x2="61494" y2="23818"/>
                        <a14:foregroundMark x1="61356" y1="20468" x2="61427" y2="22196"/>
                        <a14:foregroundMark x1="55593" y1="45029" x2="55932" y2="49708"/>
                        <a14:foregroundMark x1="45424" y1="66082" x2="45424" y2="66082"/>
                        <a14:foregroundMark x1="43051" y1="61404" x2="46441" y2="67836"/>
                        <a14:foregroundMark x1="51186" y1="83041" x2="48136" y2="82456"/>
                        <a14:foregroundMark x1="57082" y1="18713" x2="57014" y2="18713"/>
                        <a14:foregroundMark x1="60678" y1="18713" x2="58838" y2="18713"/>
                        <a14:foregroundMark x1="60339" y1="13450" x2="60339" y2="13450"/>
                        <a14:foregroundMark x1="57288" y1="10526" x2="53220" y2="14620"/>
                        <a14:foregroundMark x1="54576" y1="11696" x2="54576" y2="11696"/>
                        <a14:foregroundMark x1="54915" y1="10526" x2="54915" y2="10526"/>
                        <a14:foregroundMark x1="58644" y1="22807" x2="58644" y2="22807"/>
                        <a14:foregroundMark x1="63108" y1="41142" x2="63051" y2="41520"/>
                        <a14:foregroundMark x1="62891" y1="40936" x2="62712" y2="41520"/>
                        <a14:foregroundMark x1="62924" y1="40830" x2="62891" y2="40936"/>
                        <a14:foregroundMark x1="62986" y1="40625" x2="62991" y2="40609"/>
                        <a14:foregroundMark x1="53175" y1="36662" x2="53559" y2="44444"/>
                        <a14:foregroundMark x1="52203" y1="16959" x2="52628" y2="25569"/>
                        <a14:foregroundMark x1="59945" y1="42105" x2="60000" y2="45614"/>
                        <a14:foregroundMark x1="59936" y1="41520" x2="59945" y2="42105"/>
                        <a14:foregroundMark x1="59929" y1="41063" x2="59936" y2="41520"/>
                        <a14:foregroundMark x1="59780" y1="31579" x2="59836" y2="35172"/>
                        <a14:foregroundMark x1="59703" y1="26651" x2="59780" y2="31579"/>
                        <a14:foregroundMark x1="59661" y1="23977" x2="59702" y2="26569"/>
                        <a14:foregroundMark x1="60900" y1="33603" x2="60950" y2="34981"/>
                        <a14:foregroundMark x1="60826" y1="31579" x2="60863" y2="32583"/>
                        <a14:foregroundMark x1="60820" y1="31406" x2="60826" y2="31579"/>
                        <a14:foregroundMark x1="60678" y1="27485" x2="60725" y2="28775"/>
                        <a14:foregroundMark x1="52203" y1="26316" x2="53220" y2="38012"/>
                        <a14:foregroundMark x1="54237" y1="37427" x2="54237" y2="38012"/>
                        <a14:foregroundMark x1="55593" y1="39181" x2="58305" y2="37427"/>
                        <a14:foregroundMark x1="59661" y1="36257" x2="59661" y2="36257"/>
                        <a14:foregroundMark x1="60678" y1="38012" x2="60678" y2="38596"/>
                        <a14:foregroundMark x1="60678" y1="40351" x2="60678" y2="40351"/>
                        <a14:foregroundMark x1="53220" y1="13450" x2="53220" y2="13450"/>
                        <a14:foregroundMark x1="52542" y1="15205" x2="52542" y2="15205"/>
                        <a14:foregroundMark x1="51864" y1="14620" x2="51864" y2="14620"/>
                        <a14:backgroundMark x1="51751" y1="14620" x2="51864" y2="15205"/>
                        <a14:backgroundMark x1="51525" y1="13450" x2="51751" y2="14620"/>
                        <a14:backgroundMark x1="63051" y1="23392" x2="63090" y2="23817"/>
                        <a14:backgroundMark x1="50052" y1="15205" x2="49841" y2="17305"/>
                        <a14:backgroundMark x1="50111" y1="14620" x2="50052" y2="15205"/>
                        <a14:backgroundMark x1="50169" y1="14035" x2="50111" y2="14620"/>
                        <a14:backgroundMark x1="63966" y1="38596" x2="64068" y2="40351"/>
                        <a14:backgroundMark x1="63831" y1="36257" x2="63933" y2="38012"/>
                        <a14:backgroundMark x1="63729" y1="34503" x2="63831" y2="36257"/>
                        <a14:backgroundMark x1="63458" y1="40351" x2="62644" y2="38596"/>
                        <a14:backgroundMark x1="63729" y1="40936" x2="63458" y2="40351"/>
                        <a14:backgroundMark x1="63729" y1="40351" x2="63390" y2="40351"/>
                        <a14:backgroundMark x1="62373" y1="41520" x2="62373" y2="41520"/>
                        <a14:backgroundMark x1="63051" y1="39181" x2="63051" y2="39766"/>
                        <a14:backgroundMark x1="63051" y1="42105" x2="63051" y2="42105"/>
                        <a14:backgroundMark x1="62373" y1="40351" x2="62373" y2="40351"/>
                        <a14:backgroundMark x1="63051" y1="40936" x2="63051" y2="40936"/>
                        <a14:backgroundMark x1="63051" y1="41520" x2="63051" y2="40936"/>
                        <a14:backgroundMark x1="64068" y1="31579" x2="64068" y2="31579"/>
                        <a14:backgroundMark x1="50847" y1="25731" x2="50875" y2="26657"/>
                      </a14:backgroundRemoval>
                    </a14:imgEffect>
                  </a14:imgLayer>
                </a14:imgProps>
              </a:ext>
              <a:ext uri="{28A0092B-C50C-407E-A947-70E740481C1C}">
                <a14:useLocalDpi xmlns:a14="http://schemas.microsoft.com/office/drawing/2010/main" val="0"/>
              </a:ext>
            </a:extLst>
          </a:blip>
          <a:srcRect/>
          <a:stretch>
            <a:fillRect/>
          </a:stretch>
        </p:blipFill>
        <p:spPr bwMode="auto">
          <a:xfrm>
            <a:off x="9134600" y="853248"/>
            <a:ext cx="3245737" cy="18814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guide to mobile app benchmarking">
            <a:extLst>
              <a:ext uri="{FF2B5EF4-FFF2-40B4-BE49-F238E27FC236}">
                <a16:creationId xmlns:a16="http://schemas.microsoft.com/office/drawing/2014/main" id="{C258A3BF-3635-C278-6254-88B60412181C}"/>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ackgroundRemoval t="1276" b="93301" l="10000" r="90000">
                        <a14:foregroundMark x1="37083" y1="40670" x2="37083" y2="40670"/>
                        <a14:foregroundMark x1="35417" y1="32057" x2="35417" y2="32057"/>
                        <a14:foregroundMark x1="37250" y1="10207" x2="37250" y2="10207"/>
                        <a14:foregroundMark x1="36333" y1="4944" x2="36333" y2="4944"/>
                        <a14:foregroundMark x1="38917" y1="1435" x2="38917" y2="1435"/>
                        <a14:foregroundMark x1="62000" y1="90271" x2="62000" y2="90271"/>
                        <a14:foregroundMark x1="61667" y1="90271" x2="49333" y2="87400"/>
                        <a14:foregroundMark x1="64250" y1="50239" x2="64250" y2="50239"/>
                        <a14:foregroundMark x1="64750" y1="40510" x2="64750" y2="40510"/>
                        <a14:foregroundMark x1="64750" y1="41148" x2="64750" y2="41148"/>
                        <a14:foregroundMark x1="64500" y1="51196" x2="63750" y2="56778"/>
                        <a14:foregroundMark x1="68500" y1="88995" x2="64083" y2="93301"/>
                        <a14:foregroundMark x1="50167" y1="22010" x2="50167" y2="22010"/>
                        <a14:backgroundMark x1="36333" y1="55343" x2="36333" y2="55343"/>
                        <a14:backgroundMark x1="64250" y1="77671" x2="64250" y2="77671"/>
                        <a14:backgroundMark x1="64250" y1="77671" x2="64250" y2="77671"/>
                      </a14:backgroundRemoval>
                    </a14:imgEffect>
                  </a14:imgLayer>
                </a14:imgProps>
              </a:ext>
              <a:ext uri="{28A0092B-C50C-407E-A947-70E740481C1C}">
                <a14:useLocalDpi xmlns:a14="http://schemas.microsoft.com/office/drawing/2010/main" val="0"/>
              </a:ext>
            </a:extLst>
          </a:blip>
          <a:srcRect/>
          <a:stretch>
            <a:fillRect/>
          </a:stretch>
        </p:blipFill>
        <p:spPr bwMode="auto">
          <a:xfrm>
            <a:off x="9601668" y="4635634"/>
            <a:ext cx="3242086" cy="169399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C6B45663-1CF2-25CE-44BA-58F52177304F}"/>
              </a:ext>
            </a:extLst>
          </p:cNvPr>
          <p:cNvSpPr txBox="1">
            <a:spLocks/>
          </p:cNvSpPr>
          <p:nvPr/>
        </p:nvSpPr>
        <p:spPr>
          <a:xfrm>
            <a:off x="978170" y="0"/>
            <a:ext cx="10515600" cy="971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algn="ctr"/>
            <a:r>
              <a:rPr lang="en-IN" sz="4000">
                <a:solidFill>
                  <a:srgbClr val="FFFF00"/>
                </a:solidFill>
                <a:latin typeface="+mn-lt"/>
              </a:rPr>
              <a:t>Benchmarking</a:t>
            </a:r>
            <a:endParaRPr lang="en-IN" sz="4000" dirty="0">
              <a:solidFill>
                <a:srgbClr val="FFFF00"/>
              </a:solidFill>
              <a:latin typeface="+mn-lt"/>
            </a:endParaRPr>
          </a:p>
        </p:txBody>
      </p:sp>
    </p:spTree>
    <p:extLst>
      <p:ext uri="{BB962C8B-B14F-4D97-AF65-F5344CB8AC3E}">
        <p14:creationId xmlns:p14="http://schemas.microsoft.com/office/powerpoint/2010/main" val="1497990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347A77-D042-1EF8-FC63-AA539F10828D}"/>
              </a:ext>
            </a:extLst>
          </p:cNvPr>
          <p:cNvSpPr txBox="1">
            <a:spLocks/>
          </p:cNvSpPr>
          <p:nvPr/>
        </p:nvSpPr>
        <p:spPr>
          <a:xfrm>
            <a:off x="899959" y="135524"/>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r>
              <a:rPr lang="en-US" sz="4000" b="0" dirty="0">
                <a:solidFill>
                  <a:srgbClr val="FFFF00"/>
                </a:solidFill>
                <a:latin typeface="+mn-lt"/>
              </a:rPr>
              <a:t>Dashboard</a:t>
            </a:r>
            <a:endParaRPr lang="en-IN" sz="4000" b="0" dirty="0">
              <a:solidFill>
                <a:srgbClr val="FFFF00"/>
              </a:solidFill>
              <a:latin typeface="+mn-lt"/>
            </a:endParaRP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248775" y="5037355"/>
            <a:ext cx="2943225" cy="1066800"/>
          </a:xfrm>
          <a:prstGeom prst="rect">
            <a:avLst/>
          </a:prstGeom>
        </p:spPr>
      </p:pic>
      <p:pic>
        <p:nvPicPr>
          <p:cNvPr id="6" name="Picture 5"/>
          <p:cNvPicPr>
            <a:picLocks noChangeAspect="1"/>
          </p:cNvPicPr>
          <p:nvPr/>
        </p:nvPicPr>
        <p:blipFill>
          <a:blip r:embed="rId4"/>
          <a:stretch>
            <a:fillRect/>
          </a:stretch>
        </p:blipFill>
        <p:spPr>
          <a:xfrm>
            <a:off x="10189590" y="176242"/>
            <a:ext cx="2002410" cy="1170327"/>
          </a:xfrm>
          <a:prstGeom prst="rect">
            <a:avLst/>
          </a:prstGeom>
        </p:spPr>
      </p:pic>
      <p:pic>
        <p:nvPicPr>
          <p:cNvPr id="7" name="Picture 6"/>
          <p:cNvPicPr>
            <a:picLocks noChangeAspect="1"/>
          </p:cNvPicPr>
          <p:nvPr/>
        </p:nvPicPr>
        <p:blipFill>
          <a:blip r:embed="rId5"/>
          <a:stretch>
            <a:fillRect/>
          </a:stretch>
        </p:blipFill>
        <p:spPr>
          <a:xfrm>
            <a:off x="7903591" y="1346569"/>
            <a:ext cx="3845497" cy="2257425"/>
          </a:xfrm>
          <a:prstGeom prst="rect">
            <a:avLst/>
          </a:prstGeom>
        </p:spPr>
      </p:pic>
      <p:pic>
        <p:nvPicPr>
          <p:cNvPr id="8" name="Picture 7"/>
          <p:cNvPicPr>
            <a:picLocks noChangeAspect="1"/>
          </p:cNvPicPr>
          <p:nvPr/>
        </p:nvPicPr>
        <p:blipFill>
          <a:blip r:embed="rId6"/>
          <a:stretch>
            <a:fillRect/>
          </a:stretch>
        </p:blipFill>
        <p:spPr>
          <a:xfrm>
            <a:off x="7343801" y="3603994"/>
            <a:ext cx="2482538" cy="1392643"/>
          </a:xfrm>
          <a:prstGeom prst="rect">
            <a:avLst/>
          </a:prstGeom>
        </p:spPr>
      </p:pic>
      <p:sp>
        <p:nvSpPr>
          <p:cNvPr id="10" name="TextBox 9">
            <a:extLst>
              <a:ext uri="{FF2B5EF4-FFF2-40B4-BE49-F238E27FC236}">
                <a16:creationId xmlns:a16="http://schemas.microsoft.com/office/drawing/2014/main" id="{6D8EE2B4-AB3D-6B51-78D1-9C36FE288133}"/>
              </a:ext>
            </a:extLst>
          </p:cNvPr>
          <p:cNvSpPr txBox="1"/>
          <p:nvPr/>
        </p:nvSpPr>
        <p:spPr>
          <a:xfrm>
            <a:off x="224813" y="291025"/>
            <a:ext cx="7118988" cy="7140416"/>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a:p>
            <a:pPr marL="342900" indent="-342900" algn="just">
              <a:buFont typeface="Wingdings" panose="05000000000000000000" pitchFamily="2" charset="2"/>
              <a:buChar char="ü"/>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rPr>
              <a:t>The dashboard</a:t>
            </a:r>
            <a:r>
              <a:rPr kumimoji="0" lang="en-US" sz="2000" b="0" i="0" u="none" strike="noStrike" kern="1200" cap="none" spc="0" normalizeH="0" noProof="0" dirty="0">
                <a:ln>
                  <a:noFill/>
                </a:ln>
                <a:solidFill>
                  <a:prstClr val="white"/>
                </a:solidFill>
                <a:effectLst/>
                <a:uLnTx/>
                <a:uFillTx/>
                <a:latin typeface="Calibri" panose="020F0502020204030204"/>
                <a:ea typeface="+mn-ea"/>
                <a:cs typeface="Times New Roman" panose="02020603050405020304" pitchFamily="18" charset="0"/>
              </a:rPr>
              <a:t> is the User Interface(UI) for Hotels to get a detailed report about their relative performance </a:t>
            </a:r>
            <a:r>
              <a:rPr lang="en-US" sz="2000" dirty="0">
                <a:solidFill>
                  <a:prstClr val="white"/>
                </a:solidFill>
                <a:cs typeface="Times New Roman" panose="02020603050405020304" pitchFamily="18" charset="0"/>
              </a:rPr>
              <a:t>compared to city benchmarks(average)</a:t>
            </a:r>
          </a:p>
          <a:p>
            <a:pPr marL="342900" indent="-342900" algn="just">
              <a:buFont typeface="Wingdings" panose="05000000000000000000" pitchFamily="2" charset="2"/>
              <a:buChar char="ü"/>
            </a:pPr>
            <a:endParaRPr lang="en-US" sz="2000" dirty="0">
              <a:solidFill>
                <a:prstClr val="white"/>
              </a:solidFill>
              <a:cs typeface="Times New Roman" panose="02020603050405020304" pitchFamily="18" charset="0"/>
            </a:endParaRPr>
          </a:p>
          <a:p>
            <a:pPr marL="342900" indent="-342900" algn="just">
              <a:buFont typeface="Wingdings" panose="05000000000000000000" pitchFamily="2" charset="2"/>
              <a:buChar char="ü"/>
            </a:pPr>
            <a:r>
              <a:rPr lang="en-US" sz="2000" dirty="0">
                <a:solidFill>
                  <a:prstClr val="white"/>
                </a:solidFill>
                <a:cs typeface="Times New Roman" panose="02020603050405020304" pitchFamily="18" charset="0"/>
              </a:rPr>
              <a:t>Hotel can easily evaluate from the report if their services and experience have been rated above or below the average on Reviewer’s score and Sentiment scores in various customer segments like Business travel, Leisure travel, travelling Solo, Couple or with Family and the duration of stay at the hotel. </a:t>
            </a:r>
          </a:p>
          <a:p>
            <a:pPr marL="342900" indent="-342900" algn="just">
              <a:buFont typeface="Wingdings" panose="05000000000000000000" pitchFamily="2" charset="2"/>
              <a:buChar char="ü"/>
            </a:pPr>
            <a:endParaRPr lang="en-US" sz="2000" dirty="0">
              <a:solidFill>
                <a:prstClr val="white"/>
              </a:solidFill>
              <a:cs typeface="Times New Roman" panose="02020603050405020304" pitchFamily="18" charset="0"/>
            </a:endParaRPr>
          </a:p>
          <a:p>
            <a:pPr marL="342900" indent="-342900" algn="just">
              <a:buFont typeface="Wingdings" panose="05000000000000000000" pitchFamily="2" charset="2"/>
              <a:buChar char="ü"/>
            </a:pPr>
            <a:r>
              <a:rPr lang="en-US" sz="2000" dirty="0">
                <a:solidFill>
                  <a:prstClr val="white"/>
                </a:solidFill>
                <a:cs typeface="Times New Roman" panose="02020603050405020304" pitchFamily="18" charset="0"/>
              </a:rPr>
              <a:t>Very useful to them to engage deeper with these customers and personalize their services to improve the reviewer’s scores and significantly reduce the negative sentiments in future for good reputation and feedbacks. </a:t>
            </a:r>
          </a:p>
          <a:p>
            <a:pPr marL="342900" indent="-342900" algn="just">
              <a:buFont typeface="Wingdings" panose="05000000000000000000" pitchFamily="2" charset="2"/>
              <a:buChar char="ü"/>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a:p>
            <a:pPr marL="342900" indent="-342900" algn="just">
              <a:buFont typeface="Wingdings" panose="05000000000000000000" pitchFamily="2" charset="2"/>
              <a:buChar char="ü"/>
            </a:pPr>
            <a:r>
              <a:rPr lang="en-US" sz="2000" dirty="0">
                <a:solidFill>
                  <a:prstClr val="white"/>
                </a:solidFill>
                <a:latin typeface="Calibri" panose="020F0502020204030204"/>
                <a:cs typeface="Times New Roman" panose="02020603050405020304" pitchFamily="18" charset="0"/>
              </a:rPr>
              <a:t>More importantly identify the leading factors impacting the high negative and positive sentiments and build a plan to leverage their strengths and improve where there is dis-satisfaction in their customers </a:t>
            </a:r>
          </a:p>
          <a:p>
            <a:pPr marL="342900" indent="-342900" algn="just">
              <a:buFont typeface="Wingdings" panose="05000000000000000000" pitchFamily="2" charset="2"/>
              <a:buChar char="ü"/>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a:p>
            <a:pPr marL="342900" indent="-342900" algn="just">
              <a:buFont typeface="Wingdings" panose="05000000000000000000" pitchFamily="2" charset="2"/>
              <a:buChar char="ü"/>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566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347A77-D042-1EF8-FC63-AA539F10828D}"/>
              </a:ext>
            </a:extLst>
          </p:cNvPr>
          <p:cNvSpPr txBox="1">
            <a:spLocks/>
          </p:cNvSpPr>
          <p:nvPr/>
        </p:nvSpPr>
        <p:spPr>
          <a:xfrm>
            <a:off x="671359" y="0"/>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r>
              <a:rPr lang="en-US" sz="4000" b="0" dirty="0">
                <a:solidFill>
                  <a:srgbClr val="FFFF00"/>
                </a:solidFill>
                <a:latin typeface="+mn-lt"/>
              </a:rPr>
              <a:t>Dashboard</a:t>
            </a:r>
            <a:endParaRPr lang="en-IN" sz="4000" b="0" dirty="0">
              <a:solidFill>
                <a:srgbClr val="FFFF00"/>
              </a:solidFill>
              <a:latin typeface="+mn-lt"/>
            </a:endParaRPr>
          </a:p>
        </p:txBody>
      </p:sp>
      <p:sp>
        <p:nvSpPr>
          <p:cNvPr id="9" name="TextBox 8"/>
          <p:cNvSpPr txBox="1"/>
          <p:nvPr/>
        </p:nvSpPr>
        <p:spPr>
          <a:xfrm>
            <a:off x="7227911" y="6705599"/>
            <a:ext cx="2283074" cy="3139321"/>
          </a:xfrm>
          <a:prstGeom prst="rect">
            <a:avLst/>
          </a:prstGeom>
          <a:noFill/>
        </p:spPr>
        <p:txBody>
          <a:bodyPr wrap="square" rtlCol="0">
            <a:spAutoFit/>
          </a:bodyPr>
          <a:lstStyle/>
          <a:p>
            <a:r>
              <a:rPr lang="en-IN" b="1" dirty="0">
                <a:solidFill>
                  <a:srgbClr val="FFFF00"/>
                </a:solidFill>
              </a:rPr>
              <a:t>Example 1</a:t>
            </a:r>
          </a:p>
          <a:p>
            <a:endParaRPr lang="en-IN" dirty="0">
              <a:solidFill>
                <a:schemeClr val="bg1"/>
              </a:solidFill>
            </a:endParaRPr>
          </a:p>
          <a:p>
            <a:r>
              <a:rPr lang="en-IN" dirty="0">
                <a:solidFill>
                  <a:schemeClr val="bg1"/>
                </a:solidFill>
              </a:rPr>
              <a:t>Shows the Top factors/topics impacting the negative and positive sentiments for the Hotel  Best Western </a:t>
            </a:r>
            <a:r>
              <a:rPr lang="en-IN" dirty="0" err="1">
                <a:solidFill>
                  <a:schemeClr val="bg1"/>
                </a:solidFill>
              </a:rPr>
              <a:t>Maitrise</a:t>
            </a:r>
            <a:r>
              <a:rPr lang="en-IN" dirty="0">
                <a:solidFill>
                  <a:schemeClr val="bg1"/>
                </a:solidFill>
              </a:rPr>
              <a:t>.</a:t>
            </a:r>
          </a:p>
          <a:p>
            <a:endParaRPr lang="en-IN" dirty="0">
              <a:solidFill>
                <a:schemeClr val="bg1"/>
              </a:solidFill>
            </a:endParaRPr>
          </a:p>
          <a:p>
            <a:endParaRPr lang="en-IN" dirty="0">
              <a:solidFill>
                <a:schemeClr val="bg1"/>
              </a:solidFill>
            </a:endParaRPr>
          </a:p>
        </p:txBody>
      </p:sp>
      <p:pic>
        <p:nvPicPr>
          <p:cNvPr id="12" name="Picture 11"/>
          <p:cNvPicPr>
            <a:picLocks noChangeAspect="1"/>
          </p:cNvPicPr>
          <p:nvPr/>
        </p:nvPicPr>
        <p:blipFill>
          <a:blip r:embed="rId2"/>
          <a:stretch>
            <a:fillRect/>
          </a:stretch>
        </p:blipFill>
        <p:spPr>
          <a:xfrm>
            <a:off x="3557588" y="0"/>
            <a:ext cx="8619971" cy="4657329"/>
          </a:xfrm>
          <a:prstGeom prst="rect">
            <a:avLst/>
          </a:prstGeom>
        </p:spPr>
      </p:pic>
      <p:sp>
        <p:nvSpPr>
          <p:cNvPr id="13" name="TextBox 12"/>
          <p:cNvSpPr txBox="1"/>
          <p:nvPr/>
        </p:nvSpPr>
        <p:spPr>
          <a:xfrm>
            <a:off x="422026" y="745802"/>
            <a:ext cx="3006974" cy="4801314"/>
          </a:xfrm>
          <a:prstGeom prst="rect">
            <a:avLst/>
          </a:prstGeom>
          <a:noFill/>
        </p:spPr>
        <p:txBody>
          <a:bodyPr wrap="square" rtlCol="0">
            <a:spAutoFit/>
          </a:bodyPr>
          <a:lstStyle/>
          <a:p>
            <a:r>
              <a:rPr lang="en-IN" b="1" dirty="0">
                <a:solidFill>
                  <a:srgbClr val="FFFF00"/>
                </a:solidFill>
              </a:rPr>
              <a:t>Example 1</a:t>
            </a:r>
          </a:p>
          <a:p>
            <a:endParaRPr lang="en-IN" dirty="0">
              <a:solidFill>
                <a:schemeClr val="bg1"/>
              </a:solidFill>
            </a:endParaRPr>
          </a:p>
          <a:p>
            <a:r>
              <a:rPr lang="en-IN" dirty="0">
                <a:solidFill>
                  <a:schemeClr val="bg1"/>
                </a:solidFill>
              </a:rPr>
              <a:t>Shows the Top factors/topics impacting the negative and positive sentiments for the Hotel  Best Western </a:t>
            </a:r>
            <a:r>
              <a:rPr lang="en-IN" dirty="0" err="1">
                <a:solidFill>
                  <a:schemeClr val="bg1"/>
                </a:solidFill>
              </a:rPr>
              <a:t>Maitrise</a:t>
            </a:r>
            <a:r>
              <a:rPr lang="en-IN" dirty="0">
                <a:solidFill>
                  <a:schemeClr val="bg1"/>
                </a:solidFill>
              </a:rPr>
              <a:t>.</a:t>
            </a:r>
          </a:p>
          <a:p>
            <a:endParaRPr lang="en-IN" dirty="0">
              <a:solidFill>
                <a:schemeClr val="bg1"/>
              </a:solidFill>
            </a:endParaRPr>
          </a:p>
          <a:p>
            <a:pPr marL="342900" indent="-342900">
              <a:buAutoNum type="arabicPeriod"/>
            </a:pPr>
            <a:r>
              <a:rPr lang="en-IN" dirty="0">
                <a:solidFill>
                  <a:schemeClr val="bg1"/>
                </a:solidFill>
              </a:rPr>
              <a:t>Customers have are liking the Hotel’s location.</a:t>
            </a:r>
          </a:p>
          <a:p>
            <a:endParaRPr lang="en-IN" dirty="0">
              <a:solidFill>
                <a:schemeClr val="bg1"/>
              </a:solidFill>
            </a:endParaRPr>
          </a:p>
          <a:p>
            <a:r>
              <a:rPr lang="en-IN" dirty="0">
                <a:solidFill>
                  <a:schemeClr val="bg1"/>
                </a:solidFill>
              </a:rPr>
              <a:t>2. Hotel has to focus improving on the beds, breakfast, bathrooms/ showers as they are top factors generating negative sentiment  and dis-satisfaction. </a:t>
            </a:r>
          </a:p>
        </p:txBody>
      </p:sp>
    </p:spTree>
    <p:extLst>
      <p:ext uri="{BB962C8B-B14F-4D97-AF65-F5344CB8AC3E}">
        <p14:creationId xmlns:p14="http://schemas.microsoft.com/office/powerpoint/2010/main" val="2197089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347A77-D042-1EF8-FC63-AA539F10828D}"/>
              </a:ext>
            </a:extLst>
          </p:cNvPr>
          <p:cNvSpPr txBox="1">
            <a:spLocks/>
          </p:cNvSpPr>
          <p:nvPr/>
        </p:nvSpPr>
        <p:spPr>
          <a:xfrm>
            <a:off x="899959" y="135524"/>
            <a:ext cx="10515600" cy="55984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r>
              <a:rPr lang="en-US" sz="4000" b="0" dirty="0">
                <a:solidFill>
                  <a:srgbClr val="FFFF00"/>
                </a:solidFill>
                <a:latin typeface="+mn-lt"/>
              </a:rPr>
              <a:t>Dashboard</a:t>
            </a:r>
            <a:endParaRPr lang="en-IN" sz="4000" b="0" dirty="0">
              <a:solidFill>
                <a:srgbClr val="FFFF00"/>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6487"/>
            <a:ext cx="8986838" cy="5048075"/>
          </a:xfrm>
          <a:prstGeom prst="rect">
            <a:avLst/>
          </a:prstGeom>
        </p:spPr>
      </p:pic>
      <p:sp>
        <p:nvSpPr>
          <p:cNvPr id="5" name="TextBox 4"/>
          <p:cNvSpPr txBox="1"/>
          <p:nvPr/>
        </p:nvSpPr>
        <p:spPr>
          <a:xfrm>
            <a:off x="9366001" y="695368"/>
            <a:ext cx="2283074" cy="4247317"/>
          </a:xfrm>
          <a:prstGeom prst="rect">
            <a:avLst/>
          </a:prstGeom>
          <a:noFill/>
        </p:spPr>
        <p:txBody>
          <a:bodyPr wrap="square" rtlCol="0">
            <a:spAutoFit/>
          </a:bodyPr>
          <a:lstStyle/>
          <a:p>
            <a:r>
              <a:rPr lang="en-IN" b="1" dirty="0">
                <a:solidFill>
                  <a:srgbClr val="FFFF00"/>
                </a:solidFill>
              </a:rPr>
              <a:t>Example 2</a:t>
            </a:r>
          </a:p>
          <a:p>
            <a:endParaRPr lang="en-IN" dirty="0">
              <a:solidFill>
                <a:schemeClr val="bg1"/>
              </a:solidFill>
            </a:endParaRPr>
          </a:p>
          <a:p>
            <a:pPr marL="342900" indent="-342900">
              <a:buAutoNum type="arabicPeriod"/>
            </a:pPr>
            <a:r>
              <a:rPr lang="en-IN" dirty="0">
                <a:solidFill>
                  <a:schemeClr val="bg1"/>
                </a:solidFill>
              </a:rPr>
              <a:t>The hotel has received rating below the city benchmark.</a:t>
            </a:r>
          </a:p>
          <a:p>
            <a:endParaRPr lang="en-IN" dirty="0">
              <a:solidFill>
                <a:schemeClr val="bg1"/>
              </a:solidFill>
            </a:endParaRPr>
          </a:p>
          <a:p>
            <a:r>
              <a:rPr lang="en-IN" dirty="0">
                <a:solidFill>
                  <a:schemeClr val="bg1"/>
                </a:solidFill>
              </a:rPr>
              <a:t>2. Also the analysis shows that Hotel is generating higher negative sentiments and lower positive sentiments compared to city benchmark. </a:t>
            </a:r>
          </a:p>
          <a:p>
            <a:endParaRPr lang="en-IN" dirty="0">
              <a:solidFill>
                <a:schemeClr val="bg1"/>
              </a:solidFill>
            </a:endParaRPr>
          </a:p>
        </p:txBody>
      </p:sp>
    </p:spTree>
    <p:extLst>
      <p:ext uri="{BB962C8B-B14F-4D97-AF65-F5344CB8AC3E}">
        <p14:creationId xmlns:p14="http://schemas.microsoft.com/office/powerpoint/2010/main" val="2912003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1661" y="433024"/>
            <a:ext cx="2891152" cy="1325563"/>
          </a:xfrm>
        </p:spPr>
        <p:txBody>
          <a:bodyPr/>
          <a:lstStyle/>
          <a:p>
            <a:r>
              <a:rPr lang="en-IN" dirty="0"/>
              <a:t>Thank You</a:t>
            </a:r>
          </a:p>
        </p:txBody>
      </p:sp>
      <p:sp>
        <p:nvSpPr>
          <p:cNvPr id="3" name="TextBox 2">
            <a:extLst>
              <a:ext uri="{FF2B5EF4-FFF2-40B4-BE49-F238E27FC236}">
                <a16:creationId xmlns:a16="http://schemas.microsoft.com/office/drawing/2014/main" id="{BD495614-B63D-1972-00C6-6E398CF8059F}"/>
              </a:ext>
            </a:extLst>
          </p:cNvPr>
          <p:cNvSpPr txBox="1"/>
          <p:nvPr/>
        </p:nvSpPr>
        <p:spPr>
          <a:xfrm>
            <a:off x="574953" y="1733867"/>
            <a:ext cx="8524567" cy="1015663"/>
          </a:xfrm>
          <a:prstGeom prst="rect">
            <a:avLst/>
          </a:prstGeom>
          <a:noFill/>
        </p:spPr>
        <p:txBody>
          <a:bodyPr wrap="square" rtlCol="0">
            <a:spAutoFit/>
          </a:bodyPr>
          <a:lstStyle/>
          <a:p>
            <a:r>
              <a:rPr lang="en-US" sz="6000" dirty="0">
                <a:solidFill>
                  <a:schemeClr val="bg1"/>
                </a:solidFill>
              </a:rPr>
              <a:t>Links :-</a:t>
            </a:r>
            <a:r>
              <a:rPr lang="en-US" dirty="0">
                <a:solidFill>
                  <a:schemeClr val="bg1"/>
                </a:solidFill>
              </a:rPr>
              <a:t> </a:t>
            </a:r>
            <a:endParaRPr lang="en-IN" dirty="0">
              <a:solidFill>
                <a:schemeClr val="bg1"/>
              </a:solidFill>
            </a:endParaRPr>
          </a:p>
        </p:txBody>
      </p:sp>
      <p:sp>
        <p:nvSpPr>
          <p:cNvPr id="4" name="TextBox 3">
            <a:extLst>
              <a:ext uri="{FF2B5EF4-FFF2-40B4-BE49-F238E27FC236}">
                <a16:creationId xmlns:a16="http://schemas.microsoft.com/office/drawing/2014/main" id="{44A1BE0D-2068-75E1-FEE3-67D6B6B6FDF2}"/>
              </a:ext>
            </a:extLst>
          </p:cNvPr>
          <p:cNvSpPr txBox="1"/>
          <p:nvPr/>
        </p:nvSpPr>
        <p:spPr>
          <a:xfrm>
            <a:off x="1130709" y="2749530"/>
            <a:ext cx="9930581" cy="2554545"/>
          </a:xfrm>
          <a:prstGeom prst="rect">
            <a:avLst/>
          </a:prstGeom>
          <a:noFill/>
        </p:spPr>
        <p:txBody>
          <a:bodyPr wrap="square" rtlCol="0">
            <a:spAutoFit/>
          </a:bodyPr>
          <a:lstStyle/>
          <a:p>
            <a:pPr marL="342900" indent="-342900">
              <a:buAutoNum type="arabicParenR"/>
            </a:pPr>
            <a:r>
              <a:rPr lang="en-US" sz="2400" dirty="0"/>
              <a:t>Dataset :- </a:t>
            </a:r>
            <a:r>
              <a:rPr lang="en-US" sz="1600" dirty="0">
                <a:hlinkClick r:id="rId2"/>
              </a:rPr>
              <a:t>https://drive.google.com/file/d/15ROoGdYBMX29Czaft-mb3hXYh_DGVWqk/view?usp=drive_link</a:t>
            </a:r>
            <a:endParaRPr lang="en-US" sz="1600" dirty="0"/>
          </a:p>
          <a:p>
            <a:pPr marL="342900" indent="-342900">
              <a:buAutoNum type="arabicParenR"/>
            </a:pPr>
            <a:r>
              <a:rPr lang="en-US" sz="2400" dirty="0"/>
              <a:t>Hypothesis &amp; benchmarking : - </a:t>
            </a:r>
            <a:r>
              <a:rPr lang="en-US" sz="1600" dirty="0">
                <a:hlinkClick r:id="rId3"/>
              </a:rPr>
              <a:t>https://docs.google.com/spreadsheets/d/1lLI33mXOjZnH8M7Qs5NTYjvHjy8crnK1/edit?usp=drive_link&amp;ouid=112231465881565299719&amp;rtpof=true&amp;sd=true</a:t>
            </a:r>
            <a:endParaRPr lang="en-US" sz="1600" dirty="0"/>
          </a:p>
          <a:p>
            <a:pPr marL="342900" indent="-342900">
              <a:buAutoNum type="arabicParenR"/>
            </a:pPr>
            <a:r>
              <a:rPr lang="en-US" sz="2400" dirty="0"/>
              <a:t>Tableau Dashboard :- </a:t>
            </a:r>
            <a:r>
              <a:rPr lang="en-US" sz="1600" dirty="0">
                <a:hlinkClick r:id="rId4"/>
              </a:rPr>
              <a:t>https://drive.google.com/file/d/1ecfkGn2T6XbCEuD417VnkdpeHWH6-TcN/view?usp=drive_link</a:t>
            </a:r>
            <a:endParaRPr lang="en-US" sz="1600" dirty="0"/>
          </a:p>
          <a:p>
            <a:pPr marL="342900" indent="-342900">
              <a:buAutoNum type="arabicParenR"/>
            </a:pPr>
            <a:r>
              <a:rPr lang="en-US" sz="2400" dirty="0"/>
              <a:t>Python Script :- </a:t>
            </a:r>
            <a:r>
              <a:rPr lang="en-US" sz="1600" dirty="0">
                <a:hlinkClick r:id="rId5"/>
              </a:rPr>
              <a:t>https://drive.google.com/file/d/1wlgfOzeIln6sgzl1cqJUvqTGfPBy2apI/view?usp=drive_link</a:t>
            </a:r>
            <a:endParaRPr lang="en-US" sz="1600" dirty="0"/>
          </a:p>
          <a:p>
            <a:endParaRPr lang="en-IN" sz="1600" dirty="0"/>
          </a:p>
        </p:txBody>
      </p:sp>
      <p:sp>
        <p:nvSpPr>
          <p:cNvPr id="5" name="TextBox 4">
            <a:extLst>
              <a:ext uri="{FF2B5EF4-FFF2-40B4-BE49-F238E27FC236}">
                <a16:creationId xmlns:a16="http://schemas.microsoft.com/office/drawing/2014/main" id="{B245C5DD-6B5E-91E9-19EB-51B0BBCC7DAD}"/>
              </a:ext>
            </a:extLst>
          </p:cNvPr>
          <p:cNvSpPr txBox="1"/>
          <p:nvPr/>
        </p:nvSpPr>
        <p:spPr>
          <a:xfrm>
            <a:off x="1848465" y="5585553"/>
            <a:ext cx="7020232" cy="646331"/>
          </a:xfrm>
          <a:prstGeom prst="rect">
            <a:avLst/>
          </a:prstGeom>
          <a:noFill/>
        </p:spPr>
        <p:txBody>
          <a:bodyPr wrap="square" rtlCol="0">
            <a:spAutoFit/>
          </a:bodyPr>
          <a:lstStyle/>
          <a:p>
            <a:r>
              <a:rPr lang="en-US" i="1" dirty="0"/>
              <a:t>These are links to google drive as the size of dataset and dashboard is huge and cannot be uploaded to </a:t>
            </a:r>
            <a:r>
              <a:rPr lang="en-US" i="1" dirty="0" err="1"/>
              <a:t>github</a:t>
            </a:r>
            <a:r>
              <a:rPr lang="en-US" i="1" dirty="0"/>
              <a:t> . </a:t>
            </a:r>
            <a:endParaRPr lang="en-IN" i="1" dirty="0"/>
          </a:p>
        </p:txBody>
      </p:sp>
    </p:spTree>
    <p:extLst>
      <p:ext uri="{BB962C8B-B14F-4D97-AF65-F5344CB8AC3E}">
        <p14:creationId xmlns:p14="http://schemas.microsoft.com/office/powerpoint/2010/main" val="1129245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DA9EB8CF-DF9A-3B6C-6EDE-5C78D2ABF969}"/>
              </a:ext>
            </a:extLst>
          </p:cNvPr>
          <p:cNvGraphicFramePr/>
          <p:nvPr>
            <p:extLst>
              <p:ext uri="{D42A27DB-BD31-4B8C-83A1-F6EECF244321}">
                <p14:modId xmlns:p14="http://schemas.microsoft.com/office/powerpoint/2010/main" val="3460650357"/>
              </p:ext>
            </p:extLst>
          </p:nvPr>
        </p:nvGraphicFramePr>
        <p:xfrm>
          <a:off x="511125" y="829994"/>
          <a:ext cx="9772357" cy="4706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a:extLst>
              <a:ext uri="{FF2B5EF4-FFF2-40B4-BE49-F238E27FC236}">
                <a16:creationId xmlns:a16="http://schemas.microsoft.com/office/drawing/2014/main" id="{DAB0EFF3-D5D2-ACDA-5F02-C049C5F91CAF}"/>
              </a:ext>
            </a:extLst>
          </p:cNvPr>
          <p:cNvGraphicFramePr/>
          <p:nvPr>
            <p:extLst>
              <p:ext uri="{D42A27DB-BD31-4B8C-83A1-F6EECF244321}">
                <p14:modId xmlns:p14="http://schemas.microsoft.com/office/powerpoint/2010/main" val="2575810966"/>
              </p:ext>
            </p:extLst>
          </p:nvPr>
        </p:nvGraphicFramePr>
        <p:xfrm>
          <a:off x="65647" y="4897618"/>
          <a:ext cx="5331656" cy="15474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itle 1">
            <a:extLst>
              <a:ext uri="{FF2B5EF4-FFF2-40B4-BE49-F238E27FC236}">
                <a16:creationId xmlns:a16="http://schemas.microsoft.com/office/drawing/2014/main" id="{9A347A77-D042-1EF8-FC63-AA539F10828D}"/>
              </a:ext>
            </a:extLst>
          </p:cNvPr>
          <p:cNvSpPr txBox="1">
            <a:spLocks/>
          </p:cNvSpPr>
          <p:nvPr/>
        </p:nvSpPr>
        <p:spPr>
          <a:xfrm>
            <a:off x="899959" y="135524"/>
            <a:ext cx="10515600" cy="559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algn="ctr"/>
            <a:r>
              <a:rPr lang="en-US" sz="4000" b="0" dirty="0">
                <a:solidFill>
                  <a:srgbClr val="FFFF00"/>
                </a:solidFill>
                <a:latin typeface="+mn-lt"/>
              </a:rPr>
              <a:t>Business Problem and Objectives</a:t>
            </a:r>
            <a:endParaRPr lang="en-IN" sz="4000" b="0" dirty="0">
              <a:solidFill>
                <a:srgbClr val="FFFF00"/>
              </a:solidFill>
              <a:latin typeface="+mn-lt"/>
            </a:endParaRPr>
          </a:p>
        </p:txBody>
      </p:sp>
      <p:pic>
        <p:nvPicPr>
          <p:cNvPr id="7" name="Picture 6"/>
          <p:cNvPicPr>
            <a:picLocks noChangeAspect="1"/>
          </p:cNvPicPr>
          <p:nvPr/>
        </p:nvPicPr>
        <p:blipFill>
          <a:blip r:embed="rId12">
            <a:extLst>
              <a:ext uri="{BEBA8EAE-BF5A-486C-A8C5-ECC9F3942E4B}">
                <a14:imgProps xmlns:a14="http://schemas.microsoft.com/office/drawing/2010/main">
                  <a14:imgLayer r:embed="rId13">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248775" y="5037355"/>
            <a:ext cx="2943225" cy="1066800"/>
          </a:xfrm>
          <a:prstGeom prst="rect">
            <a:avLst/>
          </a:prstGeom>
        </p:spPr>
      </p:pic>
    </p:spTree>
    <p:extLst>
      <p:ext uri="{BB962C8B-B14F-4D97-AF65-F5344CB8AC3E}">
        <p14:creationId xmlns:p14="http://schemas.microsoft.com/office/powerpoint/2010/main" val="503395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909100A3-117B-DFF8-0B3C-181560F54BAC}"/>
              </a:ext>
            </a:extLst>
          </p:cNvPr>
          <p:cNvGraphicFramePr/>
          <p:nvPr/>
        </p:nvGraphicFramePr>
        <p:xfrm>
          <a:off x="773723" y="1202585"/>
          <a:ext cx="6527409" cy="2226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8" name="Diagram 17">
            <a:extLst>
              <a:ext uri="{FF2B5EF4-FFF2-40B4-BE49-F238E27FC236}">
                <a16:creationId xmlns:a16="http://schemas.microsoft.com/office/drawing/2014/main" id="{B580AA63-A4CA-CE41-DC30-52C42C63B9FA}"/>
              </a:ext>
            </a:extLst>
          </p:cNvPr>
          <p:cNvGraphicFramePr/>
          <p:nvPr/>
        </p:nvGraphicFramePr>
        <p:xfrm>
          <a:off x="2722723" y="3488918"/>
          <a:ext cx="6189784" cy="26097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1" name="Arrow: Down 20">
            <a:extLst>
              <a:ext uri="{FF2B5EF4-FFF2-40B4-BE49-F238E27FC236}">
                <a16:creationId xmlns:a16="http://schemas.microsoft.com/office/drawing/2014/main" id="{A41538E4-37CD-2A0E-855B-F453DDCF9544}"/>
              </a:ext>
            </a:extLst>
          </p:cNvPr>
          <p:cNvSpPr/>
          <p:nvPr/>
        </p:nvSpPr>
        <p:spPr>
          <a:xfrm>
            <a:off x="6865034" y="3313462"/>
            <a:ext cx="309489" cy="350912"/>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 descr="Best Premium Big Data Analysis Strategy Illustration download in PNG &amp;amp;  Vector format">
            <a:extLst>
              <a:ext uri="{FF2B5EF4-FFF2-40B4-BE49-F238E27FC236}">
                <a16:creationId xmlns:a16="http://schemas.microsoft.com/office/drawing/2014/main" id="{A6571FB7-150D-983C-A71A-B7FB2F2BCE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74523" y="-270685"/>
            <a:ext cx="5121348" cy="358414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A347A77-D042-1EF8-FC63-AA539F10828D}"/>
              </a:ext>
            </a:extLst>
          </p:cNvPr>
          <p:cNvSpPr txBox="1">
            <a:spLocks/>
          </p:cNvSpPr>
          <p:nvPr/>
        </p:nvSpPr>
        <p:spPr>
          <a:xfrm>
            <a:off x="899959" y="135524"/>
            <a:ext cx="10515600" cy="5598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baseline="0">
                <a:solidFill>
                  <a:schemeClr val="bg1"/>
                </a:solidFill>
                <a:latin typeface="Arial Narrow" panose="020B0606020202030204" pitchFamily="34" charset="0"/>
                <a:ea typeface="+mj-ea"/>
                <a:cs typeface="+mj-cs"/>
              </a:defRPr>
            </a:lvl1pPr>
          </a:lstStyle>
          <a:p>
            <a:pPr algn="ctr"/>
            <a:r>
              <a:rPr lang="en-US" sz="4000" b="0" dirty="0">
                <a:solidFill>
                  <a:srgbClr val="FFFF00"/>
                </a:solidFill>
                <a:latin typeface="+mn-lt"/>
              </a:rPr>
              <a:t>Detailed Project Workflow</a:t>
            </a:r>
            <a:endParaRPr lang="en-IN" sz="4000" b="0" dirty="0">
              <a:solidFill>
                <a:srgbClr val="FFFF00"/>
              </a:solidFill>
              <a:latin typeface="+mn-lt"/>
            </a:endParaRPr>
          </a:p>
        </p:txBody>
      </p:sp>
      <p:pic>
        <p:nvPicPr>
          <p:cNvPr id="10" name="Picture 9"/>
          <p:cNvPicPr>
            <a:picLocks noChangeAspect="1"/>
          </p:cNvPicPr>
          <p:nvPr/>
        </p:nvPicPr>
        <p:blipFill>
          <a:blip r:embed="rId13">
            <a:extLst>
              <a:ext uri="{BEBA8EAE-BF5A-486C-A8C5-ECC9F3942E4B}">
                <a14:imgProps xmlns:a14="http://schemas.microsoft.com/office/drawing/2010/main">
                  <a14:imgLayer r:embed="rId14">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248775" y="5037355"/>
            <a:ext cx="2943225" cy="1066800"/>
          </a:xfrm>
          <a:prstGeom prst="rect">
            <a:avLst/>
          </a:prstGeom>
        </p:spPr>
      </p:pic>
    </p:spTree>
    <p:extLst>
      <p:ext uri="{BB962C8B-B14F-4D97-AF65-F5344CB8AC3E}">
        <p14:creationId xmlns:p14="http://schemas.microsoft.com/office/powerpoint/2010/main" val="355548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C40DA-9107-7C5D-F065-1C788BA48767}"/>
              </a:ext>
            </a:extLst>
          </p:cNvPr>
          <p:cNvSpPr>
            <a:spLocks noGrp="1"/>
          </p:cNvSpPr>
          <p:nvPr>
            <p:ph type="title"/>
          </p:nvPr>
        </p:nvSpPr>
        <p:spPr>
          <a:xfrm>
            <a:off x="564598" y="0"/>
            <a:ext cx="10515600" cy="785813"/>
          </a:xfrm>
        </p:spPr>
        <p:txBody>
          <a:bodyPr>
            <a:normAutofit/>
          </a:bodyPr>
          <a:lstStyle/>
          <a:p>
            <a:pPr algn="ctr"/>
            <a:r>
              <a:rPr lang="en-IN" sz="4000" b="0" i="0" dirty="0">
                <a:solidFill>
                  <a:srgbClr val="FFFF00"/>
                </a:solidFill>
                <a:effectLst/>
                <a:latin typeface="+mn-lt"/>
              </a:rPr>
              <a:t>Exploratory Data Analysis</a:t>
            </a:r>
            <a:endParaRPr lang="en-IN" sz="4000" dirty="0">
              <a:solidFill>
                <a:srgbClr val="FFFF00"/>
              </a:solidFill>
              <a:latin typeface="+mn-lt"/>
            </a:endParaRPr>
          </a:p>
        </p:txBody>
      </p:sp>
      <p:graphicFrame>
        <p:nvGraphicFramePr>
          <p:cNvPr id="9" name="Table 8">
            <a:extLst>
              <a:ext uri="{FF2B5EF4-FFF2-40B4-BE49-F238E27FC236}">
                <a16:creationId xmlns:a16="http://schemas.microsoft.com/office/drawing/2014/main" id="{1CCF5DF3-DDE2-0629-3366-033E91C89FFC}"/>
              </a:ext>
            </a:extLst>
          </p:cNvPr>
          <p:cNvGraphicFramePr>
            <a:graphicFrameLocks noGrp="1"/>
          </p:cNvGraphicFramePr>
          <p:nvPr>
            <p:extLst>
              <p:ext uri="{D42A27DB-BD31-4B8C-83A1-F6EECF244321}">
                <p14:modId xmlns:p14="http://schemas.microsoft.com/office/powerpoint/2010/main" val="733641246"/>
              </p:ext>
            </p:extLst>
          </p:nvPr>
        </p:nvGraphicFramePr>
        <p:xfrm>
          <a:off x="678898" y="793016"/>
          <a:ext cx="10515600" cy="5620602"/>
        </p:xfrm>
        <a:graphic>
          <a:graphicData uri="http://schemas.openxmlformats.org/drawingml/2006/table">
            <a:tbl>
              <a:tblPr/>
              <a:tblGrid>
                <a:gridCol w="391170">
                  <a:extLst>
                    <a:ext uri="{9D8B030D-6E8A-4147-A177-3AD203B41FA5}">
                      <a16:colId xmlns:a16="http://schemas.microsoft.com/office/drawing/2014/main" val="3786565448"/>
                    </a:ext>
                  </a:extLst>
                </a:gridCol>
                <a:gridCol w="2657447">
                  <a:extLst>
                    <a:ext uri="{9D8B030D-6E8A-4147-A177-3AD203B41FA5}">
                      <a16:colId xmlns:a16="http://schemas.microsoft.com/office/drawing/2014/main" val="2242510380"/>
                    </a:ext>
                  </a:extLst>
                </a:gridCol>
                <a:gridCol w="7466983">
                  <a:extLst>
                    <a:ext uri="{9D8B030D-6E8A-4147-A177-3AD203B41FA5}">
                      <a16:colId xmlns:a16="http://schemas.microsoft.com/office/drawing/2014/main" val="4133341341"/>
                    </a:ext>
                  </a:extLst>
                </a:gridCol>
              </a:tblGrid>
              <a:tr h="158400">
                <a:tc>
                  <a:txBody>
                    <a:bodyPr/>
                    <a:lstStyle/>
                    <a:p>
                      <a:pPr algn="l" fontAlgn="b"/>
                      <a:r>
                        <a:rPr lang="en-IN" sz="1400" b="1" i="0" u="none" strike="noStrike" dirty="0" err="1">
                          <a:solidFill>
                            <a:schemeClr val="bg1"/>
                          </a:solidFill>
                          <a:effectLst/>
                          <a:latin typeface="+mn-lt"/>
                        </a:rPr>
                        <a:t>S.No</a:t>
                      </a:r>
                      <a:endParaRPr lang="en-IN" sz="1400" b="1" i="0" u="none" strike="noStrike" dirty="0">
                        <a:solidFill>
                          <a:schemeClr val="bg1"/>
                        </a:solidFill>
                        <a:effectLst/>
                        <a:latin typeface="+mn-lt"/>
                      </a:endParaRP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0CC"/>
                    </a:solidFill>
                  </a:tcPr>
                </a:tc>
                <a:tc>
                  <a:txBody>
                    <a:bodyPr/>
                    <a:lstStyle/>
                    <a:p>
                      <a:pPr algn="ctr" fontAlgn="b"/>
                      <a:r>
                        <a:rPr lang="en-IN" sz="1400" b="1" i="0" u="none" strike="noStrike" dirty="0">
                          <a:solidFill>
                            <a:schemeClr val="bg1"/>
                          </a:solidFill>
                          <a:effectLst/>
                          <a:latin typeface="+mn-lt"/>
                        </a:rPr>
                        <a:t>Column Names</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0CC"/>
                    </a:solidFill>
                  </a:tcPr>
                </a:tc>
                <a:tc>
                  <a:txBody>
                    <a:bodyPr/>
                    <a:lstStyle/>
                    <a:p>
                      <a:pPr algn="ctr" fontAlgn="b"/>
                      <a:r>
                        <a:rPr lang="en-IN" sz="1400" b="1" i="0" u="none" strike="noStrike" dirty="0">
                          <a:solidFill>
                            <a:schemeClr val="bg1"/>
                          </a:solidFill>
                          <a:effectLst/>
                          <a:latin typeface="+mn-lt"/>
                        </a:rPr>
                        <a:t>Details</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0CC"/>
                    </a:solidFill>
                  </a:tcPr>
                </a:tc>
                <a:extLst>
                  <a:ext uri="{0D108BD9-81ED-4DB2-BD59-A6C34878D82A}">
                    <a16:rowId xmlns:a16="http://schemas.microsoft.com/office/drawing/2014/main" val="2012266341"/>
                  </a:ext>
                </a:extLst>
              </a:tr>
              <a:tr h="274223">
                <a:tc>
                  <a:txBody>
                    <a:bodyPr/>
                    <a:lstStyle/>
                    <a:p>
                      <a:pPr algn="r" fontAlgn="b"/>
                      <a:r>
                        <a:rPr lang="en-IN" sz="1400" b="0" i="0" u="none" strike="noStrike" dirty="0">
                          <a:solidFill>
                            <a:schemeClr val="bg1"/>
                          </a:solidFill>
                          <a:effectLst/>
                          <a:latin typeface="+mn-lt"/>
                        </a:rPr>
                        <a:t>1</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Hotel_Address</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chemeClr val="bg1"/>
                          </a:solidFill>
                          <a:effectLst/>
                          <a:latin typeface="+mn-lt"/>
                        </a:rPr>
                        <a:t>Address of hotel.</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1449415"/>
                  </a:ext>
                </a:extLst>
              </a:tr>
              <a:tr h="274223">
                <a:tc>
                  <a:txBody>
                    <a:bodyPr/>
                    <a:lstStyle/>
                    <a:p>
                      <a:pPr algn="r" fontAlgn="b"/>
                      <a:r>
                        <a:rPr lang="en-IN" sz="1400" b="0" i="0" u="none" strike="noStrike">
                          <a:solidFill>
                            <a:schemeClr val="bg1"/>
                          </a:solidFill>
                          <a:effectLst/>
                          <a:latin typeface="+mn-lt"/>
                        </a:rPr>
                        <a:t>2</a:t>
                      </a:r>
                      <a:endParaRPr lang="en-IN" sz="1400" b="0" i="0" u="none" strike="noStrike" dirty="0">
                        <a:solidFill>
                          <a:schemeClr val="bg1"/>
                        </a:solidFill>
                        <a:effectLst/>
                        <a:latin typeface="+mn-lt"/>
                      </a:endParaRP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a:solidFill>
                            <a:schemeClr val="bg1"/>
                          </a:solidFill>
                          <a:effectLst/>
                          <a:latin typeface="+mn-lt"/>
                        </a:rPr>
                        <a:t>Review_Date</a:t>
                      </a: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bg1"/>
                          </a:solidFill>
                          <a:effectLst/>
                          <a:latin typeface="+mn-lt"/>
                        </a:rPr>
                        <a:t>Date when reviewer posted the corresponding review.</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3061116"/>
                  </a:ext>
                </a:extLst>
              </a:tr>
              <a:tr h="274223">
                <a:tc>
                  <a:txBody>
                    <a:bodyPr/>
                    <a:lstStyle/>
                    <a:p>
                      <a:pPr algn="r" fontAlgn="b"/>
                      <a:r>
                        <a:rPr lang="en-IN" sz="1400" b="0" i="0" u="none" strike="noStrike">
                          <a:solidFill>
                            <a:schemeClr val="bg1"/>
                          </a:solidFill>
                          <a:effectLst/>
                          <a:latin typeface="+mn-lt"/>
                        </a:rPr>
                        <a:t>3</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Average_Score</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chemeClr val="bg1"/>
                          </a:solidFill>
                          <a:effectLst/>
                          <a:latin typeface="+mn-lt"/>
                        </a:rPr>
                        <a:t>Average Score of the hotel, calculated based on the latest comment in the last year.</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598509"/>
                  </a:ext>
                </a:extLst>
              </a:tr>
              <a:tr h="274223">
                <a:tc>
                  <a:txBody>
                    <a:bodyPr/>
                    <a:lstStyle/>
                    <a:p>
                      <a:pPr algn="r" fontAlgn="b"/>
                      <a:r>
                        <a:rPr lang="en-IN" sz="1400" b="0" i="0" u="none" strike="noStrike">
                          <a:solidFill>
                            <a:schemeClr val="bg1"/>
                          </a:solidFill>
                          <a:effectLst/>
                          <a:latin typeface="+mn-lt"/>
                        </a:rPr>
                        <a:t>4</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Hotel_Name</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chemeClr val="bg1"/>
                          </a:solidFill>
                          <a:effectLst/>
                          <a:latin typeface="+mn-lt"/>
                        </a:rPr>
                        <a:t>Name of Hotel</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262542"/>
                  </a:ext>
                </a:extLst>
              </a:tr>
              <a:tr h="274223">
                <a:tc>
                  <a:txBody>
                    <a:bodyPr/>
                    <a:lstStyle/>
                    <a:p>
                      <a:pPr algn="r" fontAlgn="b"/>
                      <a:r>
                        <a:rPr lang="en-IN" sz="1400" b="0" i="0" u="none" strike="noStrike">
                          <a:solidFill>
                            <a:schemeClr val="bg1"/>
                          </a:solidFill>
                          <a:effectLst/>
                          <a:latin typeface="+mn-lt"/>
                        </a:rPr>
                        <a:t>5</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Reviewer_Nationality</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a:solidFill>
                            <a:schemeClr val="bg1"/>
                          </a:solidFill>
                          <a:effectLst/>
                          <a:latin typeface="+mn-lt"/>
                        </a:rPr>
                        <a:t>Nationality of Reviewer</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5580226"/>
                  </a:ext>
                </a:extLst>
              </a:tr>
              <a:tr h="274223">
                <a:tc>
                  <a:txBody>
                    <a:bodyPr/>
                    <a:lstStyle/>
                    <a:p>
                      <a:pPr algn="r" fontAlgn="b"/>
                      <a:r>
                        <a:rPr lang="en-IN" sz="1400" b="0" i="0" u="none" strike="noStrike">
                          <a:solidFill>
                            <a:schemeClr val="bg1"/>
                          </a:solidFill>
                          <a:effectLst/>
                          <a:latin typeface="+mn-lt"/>
                        </a:rPr>
                        <a:t>6</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a:solidFill>
                            <a:schemeClr val="bg1"/>
                          </a:solidFill>
                          <a:effectLst/>
                          <a:latin typeface="+mn-lt"/>
                        </a:rPr>
                        <a:t>Negative_Review</a:t>
                      </a: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bg1"/>
                          </a:solidFill>
                          <a:effectLst/>
                          <a:latin typeface="+mn-lt"/>
                        </a:rPr>
                        <a:t>Negative Review the reviewer gave to the hotel. If the reviewer does not give the negative review, then it should be: 'No Negative'</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9693551"/>
                  </a:ext>
                </a:extLst>
              </a:tr>
              <a:tr h="274223">
                <a:tc>
                  <a:txBody>
                    <a:bodyPr/>
                    <a:lstStyle/>
                    <a:p>
                      <a:pPr algn="r" fontAlgn="b"/>
                      <a:r>
                        <a:rPr lang="en-IN" sz="1400" b="0" i="0" u="none" strike="noStrike">
                          <a:solidFill>
                            <a:schemeClr val="bg1"/>
                          </a:solidFill>
                          <a:effectLst/>
                          <a:latin typeface="+mn-lt"/>
                        </a:rPr>
                        <a:t>7</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ReviewTotalNegativeWordCounts</a:t>
                      </a:r>
                      <a:r>
                        <a:rPr lang="en-IN" sz="1400" b="1" i="0" u="none" strike="noStrike" dirty="0">
                          <a:solidFill>
                            <a:schemeClr val="bg1"/>
                          </a:solidFill>
                          <a:effectLst/>
                          <a:latin typeface="+mn-lt"/>
                        </a:rPr>
                        <a:t> </a:t>
                      </a: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chemeClr val="bg1"/>
                          </a:solidFill>
                          <a:effectLst/>
                          <a:latin typeface="+mn-lt"/>
                        </a:rPr>
                        <a:t>Total number of words in the negative review.</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1182423"/>
                  </a:ext>
                </a:extLst>
              </a:tr>
              <a:tr h="274223">
                <a:tc>
                  <a:txBody>
                    <a:bodyPr/>
                    <a:lstStyle/>
                    <a:p>
                      <a:pPr algn="r" fontAlgn="b"/>
                      <a:r>
                        <a:rPr lang="en-IN" sz="1400" b="0" i="0" u="none" strike="noStrike">
                          <a:solidFill>
                            <a:schemeClr val="bg1"/>
                          </a:solidFill>
                          <a:effectLst/>
                          <a:latin typeface="+mn-lt"/>
                        </a:rPr>
                        <a:t>8</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Positive_Review</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bg1"/>
                          </a:solidFill>
                          <a:effectLst/>
                          <a:latin typeface="+mn-lt"/>
                        </a:rPr>
                        <a:t>Positive Review the reviewer gave to the hotel. If the reviewer does not give the negative review, then it should be: 'No Positive'</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6162942"/>
                  </a:ext>
                </a:extLst>
              </a:tr>
              <a:tr h="274223">
                <a:tc>
                  <a:txBody>
                    <a:bodyPr/>
                    <a:lstStyle/>
                    <a:p>
                      <a:pPr algn="r" fontAlgn="b"/>
                      <a:r>
                        <a:rPr lang="en-IN" sz="1400" b="0" i="0" u="none" strike="noStrike">
                          <a:solidFill>
                            <a:schemeClr val="bg1"/>
                          </a:solidFill>
                          <a:effectLst/>
                          <a:latin typeface="+mn-lt"/>
                        </a:rPr>
                        <a:t>9</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Review</a:t>
                      </a:r>
                      <a:r>
                        <a:rPr lang="en-IN" sz="1400" b="1" i="1" u="none" strike="noStrike" dirty="0" err="1">
                          <a:solidFill>
                            <a:schemeClr val="bg1"/>
                          </a:solidFill>
                          <a:effectLst/>
                          <a:latin typeface="+mn-lt"/>
                        </a:rPr>
                        <a:t>Total</a:t>
                      </a:r>
                      <a:r>
                        <a:rPr lang="en-IN" sz="1400" b="1" i="0" u="none" strike="noStrike" dirty="0" err="1">
                          <a:solidFill>
                            <a:schemeClr val="bg1"/>
                          </a:solidFill>
                          <a:effectLst/>
                          <a:latin typeface="+mn-lt"/>
                        </a:rPr>
                        <a:t>Positive</a:t>
                      </a:r>
                      <a:r>
                        <a:rPr lang="en-IN" sz="1400" b="1" i="1" u="none" strike="noStrike" dirty="0" err="1">
                          <a:solidFill>
                            <a:schemeClr val="bg1"/>
                          </a:solidFill>
                          <a:effectLst/>
                          <a:latin typeface="+mn-lt"/>
                        </a:rPr>
                        <a:t>Word</a:t>
                      </a:r>
                      <a:r>
                        <a:rPr lang="en-IN" sz="1400" b="1" i="0" u="none" strike="noStrike" dirty="0" err="1">
                          <a:solidFill>
                            <a:schemeClr val="bg1"/>
                          </a:solidFill>
                          <a:effectLst/>
                          <a:latin typeface="+mn-lt"/>
                        </a:rPr>
                        <a:t>Counts</a:t>
                      </a:r>
                      <a:r>
                        <a:rPr lang="en-IN" sz="1400" b="1" i="0" u="none" strike="noStrike" dirty="0">
                          <a:solidFill>
                            <a:schemeClr val="bg1"/>
                          </a:solidFill>
                          <a:effectLst/>
                          <a:latin typeface="+mn-lt"/>
                        </a:rPr>
                        <a:t>: </a:t>
                      </a: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bg1"/>
                          </a:solidFill>
                          <a:effectLst/>
                          <a:latin typeface="+mn-lt"/>
                        </a:rPr>
                        <a:t>Total number of words in the positive review.</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5384167"/>
                  </a:ext>
                </a:extLst>
              </a:tr>
              <a:tr h="274223">
                <a:tc>
                  <a:txBody>
                    <a:bodyPr/>
                    <a:lstStyle/>
                    <a:p>
                      <a:pPr algn="r" fontAlgn="b"/>
                      <a:r>
                        <a:rPr lang="en-IN" sz="1400" b="0" i="0" u="none" strike="noStrike">
                          <a:solidFill>
                            <a:schemeClr val="bg1"/>
                          </a:solidFill>
                          <a:effectLst/>
                          <a:latin typeface="+mn-lt"/>
                        </a:rPr>
                        <a:t>10</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Reviewer_Score</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bg1"/>
                          </a:solidFill>
                          <a:effectLst/>
                          <a:latin typeface="+mn-lt"/>
                        </a:rPr>
                        <a:t>Score the reviewer has given to the hotel, based on his/her experience</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3167196"/>
                  </a:ext>
                </a:extLst>
              </a:tr>
              <a:tr h="484097">
                <a:tc>
                  <a:txBody>
                    <a:bodyPr/>
                    <a:lstStyle/>
                    <a:p>
                      <a:pPr algn="r" fontAlgn="b"/>
                      <a:r>
                        <a:rPr lang="en-IN" sz="1400" b="0" i="0" u="none" strike="noStrike">
                          <a:solidFill>
                            <a:schemeClr val="bg1"/>
                          </a:solidFill>
                          <a:effectLst/>
                          <a:latin typeface="+mn-lt"/>
                        </a:rPr>
                        <a:t>11</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TotalNumberofReviewsReviewerHasGiven</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bg1"/>
                          </a:solidFill>
                          <a:effectLst/>
                          <a:latin typeface="+mn-lt"/>
                        </a:rPr>
                        <a:t>Number of Reviews the reviewers has given in the past.</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4072109"/>
                  </a:ext>
                </a:extLst>
              </a:tr>
              <a:tr h="274223">
                <a:tc>
                  <a:txBody>
                    <a:bodyPr/>
                    <a:lstStyle/>
                    <a:p>
                      <a:pPr algn="r" fontAlgn="b"/>
                      <a:r>
                        <a:rPr lang="en-IN" sz="1400" b="0" i="0" u="none" strike="noStrike">
                          <a:solidFill>
                            <a:schemeClr val="bg1"/>
                          </a:solidFill>
                          <a:effectLst/>
                          <a:latin typeface="+mn-lt"/>
                        </a:rPr>
                        <a:t>12</a:t>
                      </a:r>
                      <a:endParaRPr lang="en-IN" sz="1400" b="0" i="0" u="none" strike="noStrike" dirty="0">
                        <a:solidFill>
                          <a:schemeClr val="bg1"/>
                        </a:solidFill>
                        <a:effectLst/>
                        <a:latin typeface="+mn-lt"/>
                      </a:endParaRP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Total</a:t>
                      </a:r>
                      <a:r>
                        <a:rPr lang="en-IN" sz="1400" b="1" i="1" u="none" strike="noStrike" dirty="0" err="1">
                          <a:solidFill>
                            <a:schemeClr val="bg1"/>
                          </a:solidFill>
                          <a:effectLst/>
                          <a:latin typeface="+mn-lt"/>
                        </a:rPr>
                        <a:t>Number</a:t>
                      </a:r>
                      <a:r>
                        <a:rPr lang="en-IN" sz="1400" b="1" i="0" u="none" strike="noStrike" dirty="0" err="1">
                          <a:solidFill>
                            <a:schemeClr val="bg1"/>
                          </a:solidFill>
                          <a:effectLst/>
                          <a:latin typeface="+mn-lt"/>
                        </a:rPr>
                        <a:t>of_Reviews</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bg1"/>
                          </a:solidFill>
                          <a:effectLst/>
                          <a:latin typeface="+mn-lt"/>
                        </a:rPr>
                        <a:t>Total number of valid reviews the hotel has.</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2774591"/>
                  </a:ext>
                </a:extLst>
              </a:tr>
              <a:tr h="274223">
                <a:tc>
                  <a:txBody>
                    <a:bodyPr/>
                    <a:lstStyle/>
                    <a:p>
                      <a:pPr algn="r" fontAlgn="b"/>
                      <a:r>
                        <a:rPr lang="en-IN" sz="1400" b="0" i="0" u="none" strike="noStrike">
                          <a:solidFill>
                            <a:schemeClr val="bg1"/>
                          </a:solidFill>
                          <a:effectLst/>
                          <a:latin typeface="+mn-lt"/>
                        </a:rPr>
                        <a:t>13</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a:solidFill>
                            <a:schemeClr val="bg1"/>
                          </a:solidFill>
                          <a:effectLst/>
                          <a:latin typeface="+mn-lt"/>
                        </a:rPr>
                        <a:t>Tags</a:t>
                      </a: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bg1"/>
                          </a:solidFill>
                          <a:effectLst/>
                          <a:latin typeface="+mn-lt"/>
                        </a:rPr>
                        <a:t>Tags reviewer gave the hotel.</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744716"/>
                  </a:ext>
                </a:extLst>
              </a:tr>
              <a:tr h="274223">
                <a:tc>
                  <a:txBody>
                    <a:bodyPr/>
                    <a:lstStyle/>
                    <a:p>
                      <a:pPr algn="r" fontAlgn="b"/>
                      <a:r>
                        <a:rPr lang="en-IN" sz="1400" b="0" i="0" u="none" strike="noStrike">
                          <a:solidFill>
                            <a:schemeClr val="bg1"/>
                          </a:solidFill>
                          <a:effectLst/>
                          <a:latin typeface="+mn-lt"/>
                        </a:rPr>
                        <a:t>14</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days</a:t>
                      </a:r>
                      <a:r>
                        <a:rPr lang="en-IN" sz="1400" b="1" i="1" u="none" strike="noStrike" dirty="0" err="1">
                          <a:solidFill>
                            <a:schemeClr val="bg1"/>
                          </a:solidFill>
                          <a:effectLst/>
                          <a:latin typeface="+mn-lt"/>
                        </a:rPr>
                        <a:t>since</a:t>
                      </a:r>
                      <a:r>
                        <a:rPr lang="en-IN" sz="1400" b="1" i="0" u="none" strike="noStrike" dirty="0" err="1">
                          <a:solidFill>
                            <a:schemeClr val="bg1"/>
                          </a:solidFill>
                          <a:effectLst/>
                          <a:latin typeface="+mn-lt"/>
                        </a:rPr>
                        <a:t>review</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bg1"/>
                          </a:solidFill>
                          <a:effectLst/>
                          <a:latin typeface="+mn-lt"/>
                        </a:rPr>
                        <a:t> Duration between the review date and scrape date.</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1513961"/>
                  </a:ext>
                </a:extLst>
              </a:tr>
              <a:tr h="484097">
                <a:tc>
                  <a:txBody>
                    <a:bodyPr/>
                    <a:lstStyle/>
                    <a:p>
                      <a:pPr algn="r" fontAlgn="b"/>
                      <a:r>
                        <a:rPr lang="en-IN" sz="1400" b="0" i="0" u="none" strike="noStrike">
                          <a:solidFill>
                            <a:schemeClr val="bg1"/>
                          </a:solidFill>
                          <a:effectLst/>
                          <a:latin typeface="+mn-lt"/>
                        </a:rPr>
                        <a:t>15</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Additional</a:t>
                      </a:r>
                      <a:r>
                        <a:rPr lang="en-IN" sz="1400" b="1" i="1" u="none" strike="noStrike" dirty="0" err="1">
                          <a:solidFill>
                            <a:schemeClr val="bg1"/>
                          </a:solidFill>
                          <a:effectLst/>
                          <a:latin typeface="+mn-lt"/>
                        </a:rPr>
                        <a:t>Number</a:t>
                      </a:r>
                      <a:r>
                        <a:rPr lang="en-IN" sz="1400" b="1" i="0" u="none" strike="noStrike" dirty="0" err="1">
                          <a:solidFill>
                            <a:schemeClr val="bg1"/>
                          </a:solidFill>
                          <a:effectLst/>
                          <a:latin typeface="+mn-lt"/>
                        </a:rPr>
                        <a:t>of_Scoring</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chemeClr val="bg1"/>
                          </a:solidFill>
                          <a:effectLst/>
                          <a:latin typeface="+mn-lt"/>
                        </a:rPr>
                        <a:t>There are also some guests who just made a scoring on the service rather than a review. This number indicates how many valid scores without review in there.</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0092882"/>
                  </a:ext>
                </a:extLst>
              </a:tr>
              <a:tr h="274223">
                <a:tc>
                  <a:txBody>
                    <a:bodyPr/>
                    <a:lstStyle/>
                    <a:p>
                      <a:pPr algn="r" fontAlgn="b"/>
                      <a:r>
                        <a:rPr lang="en-IN" sz="1400" b="0" i="0" u="none" strike="noStrike">
                          <a:solidFill>
                            <a:schemeClr val="bg1"/>
                          </a:solidFill>
                          <a:effectLst/>
                          <a:latin typeface="+mn-lt"/>
                        </a:rPr>
                        <a:t>16</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lat</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chemeClr val="bg1"/>
                          </a:solidFill>
                          <a:effectLst/>
                          <a:latin typeface="+mn-lt"/>
                        </a:rPr>
                        <a:t>Latitude of the hotel</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7460505"/>
                  </a:ext>
                </a:extLst>
              </a:tr>
              <a:tr h="274223">
                <a:tc>
                  <a:txBody>
                    <a:bodyPr/>
                    <a:lstStyle/>
                    <a:p>
                      <a:pPr algn="r" fontAlgn="b"/>
                      <a:r>
                        <a:rPr lang="en-IN" sz="1400" b="0" i="0" u="none" strike="noStrike">
                          <a:solidFill>
                            <a:schemeClr val="bg1"/>
                          </a:solidFill>
                          <a:effectLst/>
                          <a:latin typeface="+mn-lt"/>
                        </a:rPr>
                        <a:t>17</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400" b="1" i="0" u="none" strike="noStrike" dirty="0" err="1">
                          <a:solidFill>
                            <a:schemeClr val="bg1"/>
                          </a:solidFill>
                          <a:effectLst/>
                          <a:latin typeface="+mn-lt"/>
                        </a:rPr>
                        <a:t>lng</a:t>
                      </a:r>
                      <a:endParaRPr lang="en-IN" sz="1400" b="1" i="0" u="none" strike="noStrike" dirty="0">
                        <a:solidFill>
                          <a:schemeClr val="bg1"/>
                        </a:solidFill>
                        <a:effectLst/>
                        <a:latin typeface="+mn-lt"/>
                      </a:endParaRPr>
                    </a:p>
                  </a:txBody>
                  <a:tcPr marL="82836" marR="6903" marT="69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400" b="0" i="0" u="none" strike="noStrike" dirty="0">
                          <a:solidFill>
                            <a:schemeClr val="bg1"/>
                          </a:solidFill>
                          <a:effectLst/>
                          <a:latin typeface="+mn-lt"/>
                        </a:rPr>
                        <a:t> </a:t>
                      </a:r>
                      <a:r>
                        <a:rPr lang="en-IN" sz="1400" b="0" i="0" u="none" strike="noStrike" dirty="0" err="1">
                          <a:solidFill>
                            <a:schemeClr val="bg1"/>
                          </a:solidFill>
                          <a:effectLst/>
                          <a:latin typeface="+mn-lt"/>
                        </a:rPr>
                        <a:t>Longtitude</a:t>
                      </a:r>
                      <a:r>
                        <a:rPr lang="en-IN" sz="1400" b="0" i="0" u="none" strike="noStrike" dirty="0">
                          <a:solidFill>
                            <a:schemeClr val="bg1"/>
                          </a:solidFill>
                          <a:effectLst/>
                          <a:latin typeface="+mn-lt"/>
                        </a:rPr>
                        <a:t> of the hotel</a:t>
                      </a:r>
                    </a:p>
                  </a:txBody>
                  <a:tcPr marL="6903" marR="6903" marT="69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4257812"/>
                  </a:ext>
                </a:extLst>
              </a:tr>
            </a:tbl>
          </a:graphicData>
        </a:graphic>
      </p:graphicFrame>
      <p:sp>
        <p:nvSpPr>
          <p:cNvPr id="3" name="TextBox 2">
            <a:extLst>
              <a:ext uri="{FF2B5EF4-FFF2-40B4-BE49-F238E27FC236}">
                <a16:creationId xmlns:a16="http://schemas.microsoft.com/office/drawing/2014/main" id="{94198A61-9083-56B6-A51E-359842211BEE}"/>
              </a:ext>
            </a:extLst>
          </p:cNvPr>
          <p:cNvSpPr txBox="1"/>
          <p:nvPr/>
        </p:nvSpPr>
        <p:spPr>
          <a:xfrm>
            <a:off x="564598" y="392906"/>
            <a:ext cx="2985247" cy="400110"/>
          </a:xfrm>
          <a:prstGeom prst="rect">
            <a:avLst/>
          </a:prstGeom>
          <a:noFill/>
        </p:spPr>
        <p:txBody>
          <a:bodyPr wrap="square" rtlCol="0">
            <a:spAutoFit/>
          </a:bodyPr>
          <a:lstStyle/>
          <a:p>
            <a:r>
              <a:rPr lang="en-IN" sz="2000" u="sng" dirty="0">
                <a:solidFill>
                  <a:schemeClr val="bg1"/>
                </a:solidFill>
                <a:latin typeface="Arial Black" panose="020B0A04020102020204" pitchFamily="34" charset="0"/>
              </a:rPr>
              <a:t>Data Dictionary</a:t>
            </a:r>
          </a:p>
        </p:txBody>
      </p:sp>
      <p:pic>
        <p:nvPicPr>
          <p:cNvPr id="4" name="Picture 3">
            <a:extLst>
              <a:ext uri="{FF2B5EF4-FFF2-40B4-BE49-F238E27FC236}">
                <a16:creationId xmlns:a16="http://schemas.microsoft.com/office/drawing/2014/main" id="{5B312388-2DCD-5665-4105-DFD846DF529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463928" y="5514405"/>
            <a:ext cx="2943225" cy="1066800"/>
          </a:xfrm>
          <a:prstGeom prst="rect">
            <a:avLst/>
          </a:prstGeom>
        </p:spPr>
      </p:pic>
    </p:spTree>
    <p:extLst>
      <p:ext uri="{BB962C8B-B14F-4D97-AF65-F5344CB8AC3E}">
        <p14:creationId xmlns:p14="http://schemas.microsoft.com/office/powerpoint/2010/main" val="2090839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6D0711-CAD3-B355-F804-08CF22E9595D}"/>
              </a:ext>
            </a:extLst>
          </p:cNvPr>
          <p:cNvPicPr>
            <a:picLocks noChangeAspect="1"/>
          </p:cNvPicPr>
          <p:nvPr/>
        </p:nvPicPr>
        <p:blipFill>
          <a:blip r:embed="rId2"/>
          <a:stretch>
            <a:fillRect/>
          </a:stretch>
        </p:blipFill>
        <p:spPr>
          <a:xfrm>
            <a:off x="141770" y="1154563"/>
            <a:ext cx="11908459" cy="4798001"/>
          </a:xfrm>
          <a:prstGeom prst="rect">
            <a:avLst/>
          </a:prstGeom>
        </p:spPr>
      </p:pic>
      <p:sp>
        <p:nvSpPr>
          <p:cNvPr id="7" name="TextBox 6">
            <a:extLst>
              <a:ext uri="{FF2B5EF4-FFF2-40B4-BE49-F238E27FC236}">
                <a16:creationId xmlns:a16="http://schemas.microsoft.com/office/drawing/2014/main" id="{EFDDE0AC-6EC1-6069-282C-357E2C542F5B}"/>
              </a:ext>
            </a:extLst>
          </p:cNvPr>
          <p:cNvSpPr txBox="1"/>
          <p:nvPr/>
        </p:nvSpPr>
        <p:spPr>
          <a:xfrm>
            <a:off x="1057835" y="89288"/>
            <a:ext cx="9637058" cy="707886"/>
          </a:xfrm>
          <a:prstGeom prst="rect">
            <a:avLst/>
          </a:prstGeom>
          <a:noFill/>
        </p:spPr>
        <p:txBody>
          <a:bodyPr wrap="square" rtlCol="0">
            <a:spAutoFit/>
          </a:bodyPr>
          <a:lstStyle/>
          <a:p>
            <a:pPr algn="ctr"/>
            <a:r>
              <a:rPr lang="en-US" sz="4000" dirty="0">
                <a:solidFill>
                  <a:srgbClr val="FFFF00"/>
                </a:solidFill>
                <a:cs typeface="Arial"/>
              </a:rPr>
              <a:t>Sample Dataset (515739 x 17)</a:t>
            </a:r>
            <a:endParaRPr lang="en-IN" sz="4000" dirty="0">
              <a:solidFill>
                <a:srgbClr val="FFFF00"/>
              </a:solidFill>
            </a:endParaRPr>
          </a:p>
        </p:txBody>
      </p:sp>
    </p:spTree>
    <p:extLst>
      <p:ext uri="{BB962C8B-B14F-4D97-AF65-F5344CB8AC3E}">
        <p14:creationId xmlns:p14="http://schemas.microsoft.com/office/powerpoint/2010/main" val="59256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3E094A-002F-8048-9A4A-D4E52FCBDDFB}"/>
              </a:ext>
            </a:extLst>
          </p:cNvPr>
          <p:cNvPicPr>
            <a:picLocks noChangeAspect="1"/>
          </p:cNvPicPr>
          <p:nvPr/>
        </p:nvPicPr>
        <p:blipFill>
          <a:blip r:embed="rId2"/>
          <a:stretch>
            <a:fillRect/>
          </a:stretch>
        </p:blipFill>
        <p:spPr>
          <a:xfrm>
            <a:off x="1004242" y="935561"/>
            <a:ext cx="10301319" cy="3488951"/>
          </a:xfrm>
          <a:prstGeom prst="rect">
            <a:avLst/>
          </a:prstGeom>
        </p:spPr>
      </p:pic>
      <p:sp>
        <p:nvSpPr>
          <p:cNvPr id="6" name="TextBox 5">
            <a:extLst>
              <a:ext uri="{FF2B5EF4-FFF2-40B4-BE49-F238E27FC236}">
                <a16:creationId xmlns:a16="http://schemas.microsoft.com/office/drawing/2014/main" id="{1FC7A10A-889E-1A05-AC3F-2618FB9C589C}"/>
              </a:ext>
            </a:extLst>
          </p:cNvPr>
          <p:cNvSpPr txBox="1"/>
          <p:nvPr/>
        </p:nvSpPr>
        <p:spPr>
          <a:xfrm>
            <a:off x="700368" y="0"/>
            <a:ext cx="10980644" cy="707886"/>
          </a:xfrm>
          <a:prstGeom prst="rect">
            <a:avLst/>
          </a:prstGeom>
          <a:noFill/>
        </p:spPr>
        <p:txBody>
          <a:bodyPr wrap="square" rtlCol="0">
            <a:spAutoFit/>
          </a:bodyPr>
          <a:lstStyle/>
          <a:p>
            <a:pPr algn="ctr"/>
            <a:r>
              <a:rPr lang="en-IN" sz="4000" dirty="0">
                <a:solidFill>
                  <a:srgbClr val="FFFF00"/>
                </a:solidFill>
              </a:rPr>
              <a:t>Performing descriptive statistics for finding insights</a:t>
            </a:r>
          </a:p>
        </p:txBody>
      </p:sp>
      <p:sp>
        <p:nvSpPr>
          <p:cNvPr id="3" name="TextBox 2">
            <a:extLst>
              <a:ext uri="{FF2B5EF4-FFF2-40B4-BE49-F238E27FC236}">
                <a16:creationId xmlns:a16="http://schemas.microsoft.com/office/drawing/2014/main" id="{3F85ED79-5636-38AC-28DE-40F6D9EC1FC0}"/>
              </a:ext>
            </a:extLst>
          </p:cNvPr>
          <p:cNvSpPr txBox="1"/>
          <p:nvPr/>
        </p:nvSpPr>
        <p:spPr>
          <a:xfrm>
            <a:off x="941097" y="4550735"/>
            <a:ext cx="10246660" cy="2031325"/>
          </a:xfrm>
          <a:prstGeom prst="rect">
            <a:avLst/>
          </a:prstGeom>
          <a:noFill/>
        </p:spPr>
        <p:txBody>
          <a:bodyPr wrap="square" rtlCol="0">
            <a:spAutoFit/>
          </a:bodyPr>
          <a:lstStyle/>
          <a:p>
            <a:pPr marL="285750" indent="-285750" algn="l">
              <a:buFont typeface="Arial" panose="020B0604020202020204" pitchFamily="34" charset="0"/>
              <a:buChar char="•"/>
            </a:pPr>
            <a:r>
              <a:rPr lang="en-US" sz="1800" b="0" i="0" dirty="0">
                <a:solidFill>
                  <a:schemeClr val="bg1"/>
                </a:solidFill>
                <a:effectLst/>
              </a:rPr>
              <a:t>There are 1492 unique hotels across 6 </a:t>
            </a:r>
            <a:r>
              <a:rPr lang="en-US" dirty="0">
                <a:solidFill>
                  <a:schemeClr val="bg1"/>
                </a:solidFill>
              </a:rPr>
              <a:t>cities in Europe – London, Paris, Amsterdam, Vienna, Milan, Barcelona.</a:t>
            </a:r>
            <a:endParaRPr lang="en-US" sz="1800" b="0" i="0" dirty="0">
              <a:solidFill>
                <a:schemeClr val="bg1"/>
              </a:solidFill>
              <a:effectLst/>
            </a:endParaRPr>
          </a:p>
          <a:p>
            <a:pPr marL="285750" indent="-285750" algn="l">
              <a:buFont typeface="Arial" panose="020B0604020202020204" pitchFamily="34" charset="0"/>
              <a:buChar char="•"/>
            </a:pPr>
            <a:endParaRPr lang="en-US" sz="1800" b="0" i="0" dirty="0">
              <a:solidFill>
                <a:schemeClr val="bg1"/>
              </a:solidFill>
              <a:effectLst/>
            </a:endParaRPr>
          </a:p>
          <a:p>
            <a:pPr marL="285750" indent="-285750" algn="l">
              <a:buFont typeface="Arial" panose="020B0604020202020204" pitchFamily="34" charset="0"/>
              <a:buChar char="•"/>
            </a:pPr>
            <a:r>
              <a:rPr lang="en-US" sz="1800" b="0" i="0" dirty="0">
                <a:solidFill>
                  <a:schemeClr val="bg1"/>
                </a:solidFill>
                <a:effectLst/>
              </a:rPr>
              <a:t>There are 35,946 reviews where the user has given only negative reviews.</a:t>
            </a:r>
          </a:p>
          <a:p>
            <a:pPr marL="285750" indent="-285750" algn="l">
              <a:buFont typeface="Arial" panose="020B0604020202020204" pitchFamily="34" charset="0"/>
              <a:buChar char="•"/>
            </a:pPr>
            <a:endParaRPr lang="en-US" sz="1800" b="0" i="0" dirty="0">
              <a:solidFill>
                <a:schemeClr val="bg1"/>
              </a:solidFill>
              <a:effectLst/>
            </a:endParaRPr>
          </a:p>
          <a:p>
            <a:pPr marL="285750" indent="-285750" algn="l">
              <a:buFont typeface="Arial" panose="020B0604020202020204" pitchFamily="34" charset="0"/>
              <a:buChar char="•"/>
            </a:pPr>
            <a:r>
              <a:rPr lang="en-US" sz="1800" b="0" i="0" dirty="0">
                <a:solidFill>
                  <a:schemeClr val="bg1"/>
                </a:solidFill>
                <a:effectLst/>
              </a:rPr>
              <a:t>There are 127,890 reviews where the user has given only positive reviews.</a:t>
            </a:r>
          </a:p>
          <a:p>
            <a:endParaRPr lang="en-IN" dirty="0"/>
          </a:p>
        </p:txBody>
      </p:sp>
      <p:pic>
        <p:nvPicPr>
          <p:cNvPr id="4" name="Picture 3">
            <a:extLst>
              <a:ext uri="{FF2B5EF4-FFF2-40B4-BE49-F238E27FC236}">
                <a16:creationId xmlns:a16="http://schemas.microsoft.com/office/drawing/2014/main" id="{C58E2DFC-6118-9306-030B-F7E9DDFD025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463928" y="5389038"/>
            <a:ext cx="2943225" cy="1066800"/>
          </a:xfrm>
          <a:prstGeom prst="rect">
            <a:avLst/>
          </a:prstGeom>
        </p:spPr>
      </p:pic>
    </p:spTree>
    <p:extLst>
      <p:ext uri="{BB962C8B-B14F-4D97-AF65-F5344CB8AC3E}">
        <p14:creationId xmlns:p14="http://schemas.microsoft.com/office/powerpoint/2010/main" val="1510666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491E-8439-2901-F120-A776C9D7EF5A}"/>
              </a:ext>
            </a:extLst>
          </p:cNvPr>
          <p:cNvSpPr>
            <a:spLocks noGrp="1"/>
          </p:cNvSpPr>
          <p:nvPr>
            <p:ph type="title"/>
          </p:nvPr>
        </p:nvSpPr>
        <p:spPr>
          <a:xfrm>
            <a:off x="709714" y="154808"/>
            <a:ext cx="10515600" cy="1031055"/>
          </a:xfrm>
        </p:spPr>
        <p:txBody>
          <a:bodyPr>
            <a:normAutofit fontScale="90000"/>
          </a:bodyPr>
          <a:lstStyle/>
          <a:p>
            <a:pPr algn="ctr"/>
            <a:r>
              <a:rPr lang="en-US" b="0" dirty="0">
                <a:solidFill>
                  <a:srgbClr val="FFFF00"/>
                </a:solidFill>
                <a:latin typeface="+mn-lt"/>
              </a:rPr>
              <a:t>describe function for all non numeric variables</a:t>
            </a:r>
            <a:endParaRPr lang="en-IN" b="0" dirty="0">
              <a:solidFill>
                <a:srgbClr val="FFFF00"/>
              </a:solidFill>
              <a:latin typeface="+mn-lt"/>
            </a:endParaRPr>
          </a:p>
        </p:txBody>
      </p:sp>
      <p:pic>
        <p:nvPicPr>
          <p:cNvPr id="3" name="Picture 2">
            <a:extLst>
              <a:ext uri="{FF2B5EF4-FFF2-40B4-BE49-F238E27FC236}">
                <a16:creationId xmlns:a16="http://schemas.microsoft.com/office/drawing/2014/main" id="{AA297CD5-0344-3941-61C9-B6C665ECF055}"/>
              </a:ext>
            </a:extLst>
          </p:cNvPr>
          <p:cNvPicPr>
            <a:picLocks noChangeAspect="1"/>
          </p:cNvPicPr>
          <p:nvPr/>
        </p:nvPicPr>
        <p:blipFill>
          <a:blip r:embed="rId2"/>
          <a:stretch>
            <a:fillRect/>
          </a:stretch>
        </p:blipFill>
        <p:spPr>
          <a:xfrm>
            <a:off x="436470" y="1171295"/>
            <a:ext cx="6750143" cy="4000085"/>
          </a:xfrm>
          <a:prstGeom prst="rect">
            <a:avLst/>
          </a:prstGeom>
        </p:spPr>
      </p:pic>
      <p:sp>
        <p:nvSpPr>
          <p:cNvPr id="4" name="TextBox 3">
            <a:extLst>
              <a:ext uri="{FF2B5EF4-FFF2-40B4-BE49-F238E27FC236}">
                <a16:creationId xmlns:a16="http://schemas.microsoft.com/office/drawing/2014/main" id="{172FDF3D-6472-0C65-4CB9-8805A7B5F7A2}"/>
              </a:ext>
            </a:extLst>
          </p:cNvPr>
          <p:cNvSpPr txBox="1"/>
          <p:nvPr/>
        </p:nvSpPr>
        <p:spPr>
          <a:xfrm>
            <a:off x="7404007" y="960317"/>
            <a:ext cx="4583205" cy="4339650"/>
          </a:xfrm>
          <a:prstGeom prst="rect">
            <a:avLst/>
          </a:prstGeom>
          <a:noFill/>
        </p:spPr>
        <p:txBody>
          <a:bodyPr wrap="square" rtlCol="0">
            <a:spAutoFit/>
          </a:bodyPr>
          <a:lstStyle/>
          <a:p>
            <a:pPr marL="285750" indent="-285750" algn="l">
              <a:buFont typeface="Arial" panose="020B0604020202020204" pitchFamily="34" charset="0"/>
              <a:buChar char="•"/>
            </a:pPr>
            <a:endParaRPr lang="en-US" sz="1800" i="0" dirty="0">
              <a:solidFill>
                <a:schemeClr val="bg1"/>
              </a:solidFill>
              <a:effectLst/>
              <a:latin typeface="Arial Black" panose="020B0A04020102020204" pitchFamily="34" charset="0"/>
            </a:endParaRPr>
          </a:p>
          <a:p>
            <a:pPr marL="342900" indent="-342900" algn="l">
              <a:buFont typeface="Arial" panose="020B0604020202020204" pitchFamily="34" charset="0"/>
              <a:buChar char="•"/>
            </a:pPr>
            <a:r>
              <a:rPr lang="en-US" sz="2000" i="0" dirty="0">
                <a:solidFill>
                  <a:schemeClr val="bg1"/>
                </a:solidFill>
                <a:effectLst/>
              </a:rPr>
              <a:t>The most frequently reviewed hotel is Britannia Inter -national Hotel Canary Wharf which has 4789 reviews</a:t>
            </a:r>
          </a:p>
          <a:p>
            <a:pPr marL="285750" indent="-285750" algn="l">
              <a:buFont typeface="Arial" panose="020B0604020202020204" pitchFamily="34" charset="0"/>
              <a:buChar char="•"/>
            </a:pPr>
            <a:endParaRPr lang="en-US" sz="2000" i="0" dirty="0">
              <a:solidFill>
                <a:schemeClr val="bg1"/>
              </a:solidFill>
              <a:effectLst/>
            </a:endParaRPr>
          </a:p>
          <a:p>
            <a:pPr marL="342900" indent="-342900" algn="l">
              <a:buFont typeface="Arial" panose="020B0604020202020204" pitchFamily="34" charset="0"/>
              <a:buChar char="•"/>
            </a:pPr>
            <a:r>
              <a:rPr lang="en-US" sz="2000" i="0" dirty="0">
                <a:solidFill>
                  <a:schemeClr val="bg1"/>
                </a:solidFill>
                <a:effectLst/>
              </a:rPr>
              <a:t>There are no missing values for object variables.</a:t>
            </a:r>
          </a:p>
          <a:p>
            <a:pPr marL="285750" indent="-285750" algn="l">
              <a:buFont typeface="Arial" panose="020B0604020202020204" pitchFamily="34" charset="0"/>
              <a:buChar char="•"/>
            </a:pPr>
            <a:endParaRPr lang="en-US" sz="2000" i="0" dirty="0">
              <a:solidFill>
                <a:schemeClr val="bg1"/>
              </a:solidFill>
              <a:effectLst/>
            </a:endParaRPr>
          </a:p>
          <a:p>
            <a:pPr marL="342900" indent="-342900" algn="l">
              <a:buFont typeface="Arial" panose="020B0604020202020204" pitchFamily="34" charset="0"/>
              <a:buChar char="•"/>
            </a:pPr>
            <a:r>
              <a:rPr lang="en-US" sz="2000" i="0" dirty="0">
                <a:solidFill>
                  <a:schemeClr val="bg1"/>
                </a:solidFill>
                <a:effectLst/>
              </a:rPr>
              <a:t>Number of positive reviews is greater </a:t>
            </a:r>
          </a:p>
          <a:p>
            <a:pPr algn="l"/>
            <a:r>
              <a:rPr lang="en-US" sz="2000" i="0" dirty="0">
                <a:solidFill>
                  <a:schemeClr val="bg1"/>
                </a:solidFill>
                <a:effectLst/>
              </a:rPr>
              <a:t>      than negative reviews.</a:t>
            </a:r>
          </a:p>
          <a:p>
            <a:pPr marL="342900" indent="-342900" algn="l">
              <a:buFont typeface="Arial" panose="020B0604020202020204" pitchFamily="34" charset="0"/>
              <a:buChar char="•"/>
            </a:pPr>
            <a:endParaRPr lang="en-US" sz="2000" dirty="0">
              <a:solidFill>
                <a:schemeClr val="bg1"/>
              </a:solidFill>
            </a:endParaRPr>
          </a:p>
          <a:p>
            <a:pPr marL="342900" indent="-342900" algn="l">
              <a:buFont typeface="Arial" panose="020B0604020202020204" pitchFamily="34" charset="0"/>
              <a:buChar char="•"/>
            </a:pPr>
            <a:r>
              <a:rPr lang="en-US" sz="2000" i="0" dirty="0">
                <a:solidFill>
                  <a:schemeClr val="bg1"/>
                </a:solidFill>
                <a:effectLst/>
              </a:rPr>
              <a:t>The data has customer reviews for customers from 227 countries.</a:t>
            </a:r>
          </a:p>
          <a:p>
            <a:pPr marL="285750" indent="-285750" algn="l">
              <a:buFont typeface="Arial" panose="020B0604020202020204" pitchFamily="34" charset="0"/>
              <a:buChar char="•"/>
            </a:pPr>
            <a:endParaRPr lang="en-US" sz="1800" i="0" dirty="0">
              <a:solidFill>
                <a:schemeClr val="bg1"/>
              </a:solidFill>
              <a:effectLst/>
              <a:latin typeface="Arial Black" panose="020B0A04020102020204" pitchFamily="34" charset="0"/>
            </a:endParaRPr>
          </a:p>
        </p:txBody>
      </p:sp>
      <p:pic>
        <p:nvPicPr>
          <p:cNvPr id="5" name="Picture 4">
            <a:extLst>
              <a:ext uri="{FF2B5EF4-FFF2-40B4-BE49-F238E27FC236}">
                <a16:creationId xmlns:a16="http://schemas.microsoft.com/office/drawing/2014/main" id="{B36C87FF-1228-7CAB-A5B1-5BAAD383FD3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29" b="89286" l="4531" r="96440">
                        <a14:foregroundMark x1="82848" y1="82143" x2="82848" y2="82143"/>
                        <a14:foregroundMark x1="81877" y1="75893" x2="81877" y2="75893"/>
                        <a14:foregroundMark x1="83495" y1="67857" x2="83495" y2="67857"/>
                      </a14:backgroundRemoval>
                    </a14:imgEffect>
                  </a14:imgLayer>
                </a14:imgProps>
              </a:ext>
            </a:extLst>
          </a:blip>
          <a:stretch>
            <a:fillRect/>
          </a:stretch>
        </p:blipFill>
        <p:spPr>
          <a:xfrm>
            <a:off x="9383245" y="5398904"/>
            <a:ext cx="2943225" cy="1066800"/>
          </a:xfrm>
          <a:prstGeom prst="rect">
            <a:avLst/>
          </a:prstGeom>
        </p:spPr>
      </p:pic>
    </p:spTree>
    <p:extLst>
      <p:ext uri="{BB962C8B-B14F-4D97-AF65-F5344CB8AC3E}">
        <p14:creationId xmlns:p14="http://schemas.microsoft.com/office/powerpoint/2010/main" val="4239699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5674</TotalTime>
  <Words>2690</Words>
  <Application>Microsoft Office PowerPoint</Application>
  <PresentationFormat>Widescreen</PresentationFormat>
  <Paragraphs>332</Paragraphs>
  <Slides>34</Slides>
  <Notes>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34</vt:i4>
      </vt:variant>
    </vt:vector>
  </HeadingPairs>
  <TitlesOfParts>
    <vt:vector size="48" baseType="lpstr">
      <vt:lpstr>arial</vt:lpstr>
      <vt:lpstr>arial</vt:lpstr>
      <vt:lpstr>Arial Black</vt:lpstr>
      <vt:lpstr>Arial Narrow</vt:lpstr>
      <vt:lpstr>Calibri</vt:lpstr>
      <vt:lpstr>Calibri Light</vt:lpstr>
      <vt:lpstr>Roboto</vt:lpstr>
      <vt:lpstr>Times New Roman</vt:lpstr>
      <vt:lpstr>Wingdings</vt:lpstr>
      <vt:lpstr>Office Theme</vt:lpstr>
      <vt:lpstr>1_Office Theme</vt:lpstr>
      <vt:lpstr>2_Office Theme</vt:lpstr>
      <vt:lpstr>3_Office Theme</vt:lpstr>
      <vt:lpstr>5_Office Theme</vt:lpstr>
      <vt:lpstr>PowerPoint Presentation</vt:lpstr>
      <vt:lpstr>PowerPoint Presentation</vt:lpstr>
      <vt:lpstr>PowerPoint Presentation</vt:lpstr>
      <vt:lpstr>PowerPoint Presentation</vt:lpstr>
      <vt:lpstr>PowerPoint Presentation</vt:lpstr>
      <vt:lpstr>Exploratory Data Analysis</vt:lpstr>
      <vt:lpstr>PowerPoint Presentation</vt:lpstr>
      <vt:lpstr>PowerPoint Presentation</vt:lpstr>
      <vt:lpstr>describe function for all non numeric variables</vt:lpstr>
      <vt:lpstr>PowerPoint Presentation</vt:lpstr>
      <vt:lpstr>Multivariate and Bivariate Analysis</vt:lpstr>
      <vt:lpstr>Analysis of reviewer score</vt:lpstr>
      <vt:lpstr>Correlation Heatmap</vt:lpstr>
      <vt:lpstr>Hypothesis Testing </vt:lpstr>
      <vt:lpstr>Data Cleaning </vt:lpstr>
      <vt:lpstr>PowerPoint Presentation</vt:lpstr>
      <vt:lpstr>PowerPoint Presentation</vt:lpstr>
      <vt:lpstr>PowerPoint Presentation</vt:lpstr>
      <vt:lpstr>PowerPoint Presentation</vt:lpstr>
      <vt:lpstr>PowerPoint Presentation</vt:lpstr>
      <vt:lpstr>Method used for Tokenization is . apply word tokenizer </vt:lpstr>
      <vt:lpstr>PowerPoint Presentation</vt:lpstr>
      <vt:lpstr>Word cloud</vt:lpstr>
      <vt:lpstr>Word cloud</vt:lpstr>
      <vt:lpstr>PowerPoint Presentation</vt:lpstr>
      <vt:lpstr>PowerPoint Presentation</vt:lpstr>
      <vt:lpstr>PowerPoint Presentation</vt:lpstr>
      <vt:lpstr>Benchmarking </vt:lpstr>
      <vt:lpstr>Benchmarking</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 N</dc:creator>
  <cp:lastModifiedBy>Pratik kalantri</cp:lastModifiedBy>
  <cp:revision>273</cp:revision>
  <dcterms:created xsi:type="dcterms:W3CDTF">2021-05-27T09:28:27Z</dcterms:created>
  <dcterms:modified xsi:type="dcterms:W3CDTF">2023-10-02T10:39:00Z</dcterms:modified>
</cp:coreProperties>
</file>